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AEFF"/>
    <a:srgbClr val="288DE3"/>
    <a:srgbClr val="16A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2" autoAdjust="0"/>
    <p:restoredTop sz="94660"/>
  </p:normalViewPr>
  <p:slideViewPr>
    <p:cSldViewPr snapToGrid="0" snapToObjects="1">
      <p:cViewPr varScale="1">
        <p:scale>
          <a:sx n="35" d="100"/>
          <a:sy n="35" d="100"/>
        </p:scale>
        <p:origin x="-28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59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56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44500" y="266700"/>
            <a:ext cx="8407400" cy="711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  <a:lvl2pPr>
              <a:defRPr/>
            </a:lvl2pPr>
          </a:lstStyle>
          <a:p>
            <a:pPr lvl="0"/>
            <a:r>
              <a:rPr lang="en-US" dirty="0" err="1" smtClean="0">
                <a:solidFill>
                  <a:srgbClr val="51AEFF"/>
                </a:solidFill>
              </a:rPr>
              <a:t>Titre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4500" y="1270000"/>
            <a:ext cx="8407400" cy="2819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Puce 1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Puce 2 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Puce 3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Puce 4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118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932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 F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349144"/>
            <a:ext cx="8229600" cy="130842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51AEFF"/>
                </a:solidFill>
              </a:rPr>
              <a:t>Insérez</a:t>
            </a:r>
            <a:r>
              <a:rPr lang="en-US" dirty="0">
                <a:solidFill>
                  <a:srgbClr val="51AEFF"/>
                </a:solidFill>
              </a:rPr>
              <a:t> </a:t>
            </a:r>
            <a:r>
              <a:rPr lang="en-US" dirty="0" err="1">
                <a:solidFill>
                  <a:srgbClr val="51AEFF"/>
                </a:solidFill>
              </a:rPr>
              <a:t>votre</a:t>
            </a:r>
            <a:r>
              <a:rPr lang="en-US" dirty="0">
                <a:solidFill>
                  <a:srgbClr val="51AEFF"/>
                </a:solidFill>
              </a:rPr>
              <a:t> </a:t>
            </a:r>
            <a:r>
              <a:rPr lang="en-US" dirty="0" err="1">
                <a:solidFill>
                  <a:srgbClr val="51AEFF"/>
                </a:solidFill>
              </a:rPr>
              <a:t>titre</a:t>
            </a:r>
            <a:endParaRPr lang="en-US" dirty="0">
              <a:solidFill>
                <a:srgbClr val="51A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91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409374" y="35986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r>
              <a:rPr lang="en-US" i="1" dirty="0" smtClean="0">
                <a:solidFill>
                  <a:srgbClr val="FFFFFF"/>
                </a:solidFill>
              </a:rPr>
              <a:t>Sous-titre</a:t>
            </a:r>
            <a:endParaRPr lang="en-US" i="1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Insérez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votre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titre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8253" y="6388190"/>
            <a:ext cx="5268490" cy="46896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00" dirty="0" smtClean="0">
                <a:solidFill>
                  <a:schemeClr val="bg1"/>
                </a:solidFill>
              </a:rPr>
              <a:t>Date/</a:t>
            </a:r>
            <a:r>
              <a:rPr lang="en-US" sz="1500" dirty="0" err="1">
                <a:solidFill>
                  <a:schemeClr val="bg1"/>
                </a:solidFill>
              </a:rPr>
              <a:t>Titre</a:t>
            </a:r>
            <a:r>
              <a:rPr lang="en-US" sz="1500" dirty="0">
                <a:solidFill>
                  <a:schemeClr val="bg1"/>
                </a:solidFill>
              </a:rPr>
              <a:t> de la </a:t>
            </a:r>
            <a:r>
              <a:rPr lang="en-US" sz="1500" dirty="0" err="1">
                <a:solidFill>
                  <a:schemeClr val="bg1"/>
                </a:solidFill>
              </a:rPr>
              <a:t>présentation</a:t>
            </a:r>
            <a:endParaRPr lang="en-US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238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51AEFF"/>
                </a:solidFill>
              </a:rPr>
              <a:t>Insérez</a:t>
            </a:r>
            <a:r>
              <a:rPr lang="en-US" dirty="0">
                <a:solidFill>
                  <a:srgbClr val="51AEFF"/>
                </a:solidFill>
              </a:rPr>
              <a:t> </a:t>
            </a:r>
            <a:r>
              <a:rPr lang="en-US" dirty="0" err="1">
                <a:solidFill>
                  <a:srgbClr val="51AEFF"/>
                </a:solidFill>
              </a:rPr>
              <a:t>votre</a:t>
            </a:r>
            <a:r>
              <a:rPr lang="en-US" dirty="0">
                <a:solidFill>
                  <a:srgbClr val="51AEFF"/>
                </a:solidFill>
              </a:rPr>
              <a:t> </a:t>
            </a:r>
            <a:r>
              <a:rPr lang="en-US" dirty="0" err="1">
                <a:solidFill>
                  <a:srgbClr val="51AEFF"/>
                </a:solidFill>
              </a:rPr>
              <a:t>titre</a:t>
            </a:r>
            <a:endParaRPr lang="en-US" dirty="0">
              <a:solidFill>
                <a:srgbClr val="51AE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Puce 1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Puce 2 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Puce 3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Puce 4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5424" y="6401018"/>
            <a:ext cx="5268490" cy="46896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00" dirty="0" smtClean="0">
                <a:solidFill>
                  <a:srgbClr val="16AB91"/>
                </a:solidFill>
              </a:rPr>
              <a:t>Date/</a:t>
            </a:r>
            <a:r>
              <a:rPr lang="en-US" sz="1500" dirty="0" err="1">
                <a:solidFill>
                  <a:srgbClr val="16AB91"/>
                </a:solidFill>
              </a:rPr>
              <a:t>Titre</a:t>
            </a:r>
            <a:r>
              <a:rPr lang="en-US" sz="1500" dirty="0">
                <a:solidFill>
                  <a:srgbClr val="16AB91"/>
                </a:solidFill>
              </a:rPr>
              <a:t> de la </a:t>
            </a:r>
            <a:r>
              <a:rPr lang="en-US" sz="1500" dirty="0" err="1">
                <a:solidFill>
                  <a:srgbClr val="16AB91"/>
                </a:solidFill>
              </a:rPr>
              <a:t>présentation</a:t>
            </a:r>
            <a:endParaRPr lang="en-US" sz="1500" dirty="0">
              <a:solidFill>
                <a:srgbClr val="16AB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59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dirty="0" err="1">
                <a:solidFill>
                  <a:srgbClr val="51AEFF"/>
                </a:solidFill>
                <a:latin typeface="+mj-lt"/>
                <a:ea typeface="+mj-ea"/>
                <a:cs typeface="+mj-cs"/>
              </a:rPr>
              <a:t>Insérez</a:t>
            </a:r>
            <a:r>
              <a:rPr lang="en-US" sz="4400" dirty="0">
                <a:solidFill>
                  <a:srgbClr val="51AE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51AEFF"/>
                </a:solidFill>
                <a:latin typeface="+mj-lt"/>
                <a:ea typeface="+mj-ea"/>
                <a:cs typeface="+mj-cs"/>
              </a:rPr>
              <a:t>votre</a:t>
            </a:r>
            <a:r>
              <a:rPr lang="en-US" sz="4400" dirty="0">
                <a:solidFill>
                  <a:srgbClr val="51AE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51AEFF"/>
                </a:solidFill>
                <a:latin typeface="+mj-lt"/>
                <a:ea typeface="+mj-ea"/>
                <a:cs typeface="+mj-cs"/>
              </a:rPr>
              <a:t>titre</a:t>
            </a:r>
            <a:endParaRPr lang="en-US" sz="4400" dirty="0">
              <a:solidFill>
                <a:srgbClr val="51AE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370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35</Words>
  <Application>Microsoft Macintosh PowerPoint</Application>
  <PresentationFormat>On-screen Show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Insérez votre titre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Nancy  Bastien</cp:lastModifiedBy>
  <cp:revision>24</cp:revision>
  <dcterms:created xsi:type="dcterms:W3CDTF">2014-09-18T12:58:16Z</dcterms:created>
  <dcterms:modified xsi:type="dcterms:W3CDTF">2015-07-17T14:17:23Z</dcterms:modified>
</cp:coreProperties>
</file>