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theme/theme12.xml" ContentType="application/vnd.openxmlformats-officedocument.theme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1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theme/theme18.xml" ContentType="application/vnd.openxmlformats-officedocument.theme+xml"/>
  <Override PartName="/ppt/slideLayouts/slideLayout35.xml" ContentType="application/vnd.openxmlformats-officedocument.presentationml.slideLayout+xml"/>
  <Override PartName="/ppt/theme/theme19.xml" ContentType="application/vnd.openxmlformats-officedocument.theme+xml"/>
  <Override PartName="/ppt/slideLayouts/slideLayout36.xml" ContentType="application/vnd.openxmlformats-officedocument.presentationml.slideLayout+xml"/>
  <Override PartName="/ppt/theme/theme20.xml" ContentType="application/vnd.openxmlformats-officedocument.theme+xml"/>
  <Override PartName="/ppt/slideLayouts/slideLayout37.xml" ContentType="application/vnd.openxmlformats-officedocument.presentationml.slideLayout+xml"/>
  <Override PartName="/ppt/theme/theme21.xml" ContentType="application/vnd.openxmlformats-officedocument.theme+xml"/>
  <Override PartName="/ppt/slideLayouts/slideLayout38.xml" ContentType="application/vnd.openxmlformats-officedocument.presentationml.slideLayout+xml"/>
  <Override PartName="/ppt/theme/theme22.xml" ContentType="application/vnd.openxmlformats-officedocument.theme+xml"/>
  <Override PartName="/ppt/slideLayouts/slideLayout39.xml" ContentType="application/vnd.openxmlformats-officedocument.presentationml.slideLayout+xml"/>
  <Override PartName="/ppt/theme/theme23.xml" ContentType="application/vnd.openxmlformats-officedocument.theme+xml"/>
  <Override PartName="/ppt/slideLayouts/slideLayout40.xml" ContentType="application/vnd.openxmlformats-officedocument.presentationml.slideLayout+xml"/>
  <Override PartName="/ppt/theme/theme24.xml" ContentType="application/vnd.openxmlformats-officedocument.theme+xml"/>
  <Override PartName="/ppt/slideLayouts/slideLayout41.xml" ContentType="application/vnd.openxmlformats-officedocument.presentationml.slideLayout+xml"/>
  <Override PartName="/ppt/theme/theme25.xml" ContentType="application/vnd.openxmlformats-officedocument.theme+xml"/>
  <Override PartName="/ppt/slideLayouts/slideLayout42.xml" ContentType="application/vnd.openxmlformats-officedocument.presentationml.slideLayout+xml"/>
  <Override PartName="/ppt/theme/theme26.xml" ContentType="application/vnd.openxmlformats-officedocument.theme+xml"/>
  <Override PartName="/ppt/slideLayouts/slideLayout43.xml" ContentType="application/vnd.openxmlformats-officedocument.presentationml.slideLayout+xml"/>
  <Override PartName="/ppt/theme/theme2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0.xml" ContentType="application/vnd.openxmlformats-officedocument.theme+xml"/>
  <Override PartName="/ppt/slideLayouts/slideLayout68.xml" ContentType="application/vnd.openxmlformats-officedocument.presentationml.slideLayout+xml"/>
  <Override PartName="/ppt/theme/theme31.xml" ContentType="application/vnd.openxmlformats-officedocument.theme+xml"/>
  <Override PartName="/ppt/slideLayouts/slideLayout69.xml" ContentType="application/vnd.openxmlformats-officedocument.presentationml.slideLayout+xml"/>
  <Override PartName="/ppt/theme/theme32.xml" ContentType="application/vnd.openxmlformats-officedocument.theme+xml"/>
  <Override PartName="/ppt/slideLayouts/slideLayout70.xml" ContentType="application/vnd.openxmlformats-officedocument.presentationml.slideLayout+xml"/>
  <Override PartName="/ppt/theme/theme33.xml" ContentType="application/vnd.openxmlformats-officedocument.theme+xml"/>
  <Override PartName="/ppt/slideLayouts/slideLayout71.xml" ContentType="application/vnd.openxmlformats-officedocument.presentationml.slideLayout+xml"/>
  <Override PartName="/ppt/theme/theme34.xml" ContentType="application/vnd.openxmlformats-officedocument.theme+xml"/>
  <Override PartName="/ppt/slideLayouts/slideLayout72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5" r:id="rId4"/>
    <p:sldMasterId id="2147483667" r:id="rId5"/>
    <p:sldMasterId id="2147483669" r:id="rId6"/>
    <p:sldMasterId id="2147483671" r:id="rId7"/>
    <p:sldMasterId id="2147483673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2" r:id="rId16"/>
    <p:sldMasterId id="2147483695" r:id="rId17"/>
    <p:sldMasterId id="2147483697" r:id="rId18"/>
    <p:sldMasterId id="2147483699" r:id="rId19"/>
    <p:sldMasterId id="2147483701" r:id="rId20"/>
    <p:sldMasterId id="2147483703" r:id="rId21"/>
    <p:sldMasterId id="2147483705" r:id="rId22"/>
    <p:sldMasterId id="2147483707" r:id="rId23"/>
    <p:sldMasterId id="2147483709" r:id="rId24"/>
    <p:sldMasterId id="2147483711" r:id="rId25"/>
    <p:sldMasterId id="2147483713" r:id="rId26"/>
    <p:sldMasterId id="2147483715" r:id="rId27"/>
    <p:sldMasterId id="2147483717" r:id="rId28"/>
    <p:sldMasterId id="2147483719" r:id="rId29"/>
    <p:sldMasterId id="2147483745" r:id="rId30"/>
    <p:sldMasterId id="2147483757" r:id="rId31"/>
    <p:sldMasterId id="2147483759" r:id="rId32"/>
    <p:sldMasterId id="2147483761" r:id="rId33"/>
    <p:sldMasterId id="2147483763" r:id="rId34"/>
    <p:sldMasterId id="2147483765" r:id="rId35"/>
  </p:sldMasterIdLst>
  <p:notesMasterIdLst>
    <p:notesMasterId r:id="rId98"/>
  </p:notesMasterIdLst>
  <p:sldIdLst>
    <p:sldId id="310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288" r:id="rId75"/>
    <p:sldId id="289" r:id="rId76"/>
    <p:sldId id="314" r:id="rId77"/>
    <p:sldId id="315" r:id="rId78"/>
    <p:sldId id="316" r:id="rId79"/>
    <p:sldId id="317" r:id="rId80"/>
    <p:sldId id="318" r:id="rId81"/>
    <p:sldId id="312" r:id="rId82"/>
    <p:sldId id="290" r:id="rId83"/>
    <p:sldId id="291" r:id="rId84"/>
    <p:sldId id="292" r:id="rId85"/>
    <p:sldId id="293" r:id="rId86"/>
    <p:sldId id="294" r:id="rId87"/>
    <p:sldId id="313" r:id="rId88"/>
    <p:sldId id="295" r:id="rId89"/>
    <p:sldId id="296" r:id="rId90"/>
    <p:sldId id="297" r:id="rId91"/>
    <p:sldId id="298" r:id="rId92"/>
    <p:sldId id="299" r:id="rId93"/>
    <p:sldId id="300" r:id="rId94"/>
    <p:sldId id="301" r:id="rId95"/>
    <p:sldId id="302" r:id="rId96"/>
    <p:sldId id="30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4" autoAdjust="0"/>
    <p:restoredTop sz="94660"/>
  </p:normalViewPr>
  <p:slideViewPr>
    <p:cSldViewPr>
      <p:cViewPr varScale="1">
        <p:scale>
          <a:sx n="79" d="100"/>
          <a:sy n="79" d="100"/>
        </p:scale>
        <p:origin x="118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76" Type="http://schemas.openxmlformats.org/officeDocument/2006/relationships/slide" Target="slides/slide41.xml"/><Relationship Id="rId84" Type="http://schemas.openxmlformats.org/officeDocument/2006/relationships/slide" Target="slides/slide49.xml"/><Relationship Id="rId89" Type="http://schemas.openxmlformats.org/officeDocument/2006/relationships/slide" Target="slides/slide54.xml"/><Relationship Id="rId97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87" Type="http://schemas.openxmlformats.org/officeDocument/2006/relationships/slide" Target="slides/slide52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90" Type="http://schemas.openxmlformats.org/officeDocument/2006/relationships/slide" Target="slides/slide55.xml"/><Relationship Id="rId95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slide" Target="slides/slide42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93" Type="http://schemas.openxmlformats.org/officeDocument/2006/relationships/slide" Target="slides/slide5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94" Type="http://schemas.openxmlformats.org/officeDocument/2006/relationships/slide" Target="slides/slide59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1.svg"/><Relationship Id="rId16" Type="http://schemas.openxmlformats.org/officeDocument/2006/relationships/image" Target="../media/image95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1.svg"/><Relationship Id="rId16" Type="http://schemas.openxmlformats.org/officeDocument/2006/relationships/image" Target="../media/image95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0393B-1B8D-4486-B137-C07837EC915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9A57BD-FA02-4950-BD75-241C1C1A02E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41FE4B3-634C-41B8-ACBA-51D1BD0DF8ED}" type="parTrans" cxnId="{C3766792-7B21-48A2-8FE4-7F192529FA7F}">
      <dgm:prSet/>
      <dgm:spPr/>
      <dgm:t>
        <a:bodyPr/>
        <a:lstStyle/>
        <a:p>
          <a:endParaRPr lang="en-US"/>
        </a:p>
      </dgm:t>
    </dgm:pt>
    <dgm:pt modelId="{8E1B1646-19BE-422E-B230-A9CE0A898780}" type="sibTrans" cxnId="{C3766792-7B21-48A2-8FE4-7F192529FA7F}">
      <dgm:prSet/>
      <dgm:spPr/>
      <dgm:t>
        <a:bodyPr/>
        <a:lstStyle/>
        <a:p>
          <a:endParaRPr lang="en-US"/>
        </a:p>
      </dgm:t>
    </dgm:pt>
    <dgm:pt modelId="{ACCB3785-EC78-4A40-B373-CBCEF9FF30A8}">
      <dgm:prSet/>
      <dgm:spPr/>
      <dgm:t>
        <a:bodyPr/>
        <a:lstStyle/>
        <a:p>
          <a:endParaRPr lang="en-US" dirty="0"/>
        </a:p>
      </dgm:t>
    </dgm:pt>
    <dgm:pt modelId="{9EF21BC9-A21B-4CEE-9AF5-92BF08A3136D}" type="parTrans" cxnId="{BA6323D5-D9D7-4DA5-BDD1-59A2ADA37C64}">
      <dgm:prSet/>
      <dgm:spPr/>
      <dgm:t>
        <a:bodyPr/>
        <a:lstStyle/>
        <a:p>
          <a:endParaRPr lang="en-US"/>
        </a:p>
      </dgm:t>
    </dgm:pt>
    <dgm:pt modelId="{E6888F9A-E1D1-4DA5-BEF7-2CCF46D591F2}" type="sibTrans" cxnId="{BA6323D5-D9D7-4DA5-BDD1-59A2ADA37C64}">
      <dgm:prSet/>
      <dgm:spPr/>
      <dgm:t>
        <a:bodyPr/>
        <a:lstStyle/>
        <a:p>
          <a:endParaRPr lang="en-US"/>
        </a:p>
      </dgm:t>
    </dgm:pt>
    <dgm:pt modelId="{B5959216-CE58-475D-B179-07CCF51C2097}">
      <dgm:prSet/>
      <dgm:spPr/>
      <dgm:t>
        <a:bodyPr/>
        <a:lstStyle/>
        <a:p>
          <a:endParaRPr lang="en-US"/>
        </a:p>
      </dgm:t>
    </dgm:pt>
    <dgm:pt modelId="{D19DD4CE-5B76-44F6-98FC-0F1C474B175A}" type="parTrans" cxnId="{092D61E6-1A81-46C0-99BD-7AD464E463B5}">
      <dgm:prSet/>
      <dgm:spPr/>
      <dgm:t>
        <a:bodyPr/>
        <a:lstStyle/>
        <a:p>
          <a:endParaRPr lang="en-US"/>
        </a:p>
      </dgm:t>
    </dgm:pt>
    <dgm:pt modelId="{87D3A03F-8D6E-4478-B515-4F553690E007}" type="sibTrans" cxnId="{092D61E6-1A81-46C0-99BD-7AD464E463B5}">
      <dgm:prSet/>
      <dgm:spPr/>
      <dgm:t>
        <a:bodyPr/>
        <a:lstStyle/>
        <a:p>
          <a:endParaRPr lang="en-US"/>
        </a:p>
      </dgm:t>
    </dgm:pt>
    <dgm:pt modelId="{156CDF10-69C9-4529-990B-FE339BF8441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5DF35595-591E-4AAB-A098-3AE6BF9CFB8A}" type="sibTrans" cxnId="{75A6C099-DBA2-4DF5-89BC-248B4F60CE9A}">
      <dgm:prSet/>
      <dgm:spPr/>
      <dgm:t>
        <a:bodyPr/>
        <a:lstStyle/>
        <a:p>
          <a:endParaRPr lang="en-US"/>
        </a:p>
      </dgm:t>
    </dgm:pt>
    <dgm:pt modelId="{75F23795-5EFC-4E08-92A4-96CB8265393B}" type="parTrans" cxnId="{75A6C099-DBA2-4DF5-89BC-248B4F60CE9A}">
      <dgm:prSet/>
      <dgm:spPr/>
      <dgm:t>
        <a:bodyPr/>
        <a:lstStyle/>
        <a:p>
          <a:endParaRPr lang="en-US"/>
        </a:p>
      </dgm:t>
    </dgm:pt>
    <dgm:pt modelId="{EACD1F5A-15A7-43B7-A162-76C77AEAA0E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1FE31904-C165-482D-B153-2AF66D69D93F}" type="sibTrans" cxnId="{FCEDDF68-070C-41B7-BBE3-0A25AA8C315B}">
      <dgm:prSet/>
      <dgm:spPr/>
      <dgm:t>
        <a:bodyPr/>
        <a:lstStyle/>
        <a:p>
          <a:endParaRPr lang="en-US"/>
        </a:p>
      </dgm:t>
    </dgm:pt>
    <dgm:pt modelId="{35F8B7A7-AC5B-48A2-8E42-F2A701FFA5A6}" type="parTrans" cxnId="{FCEDDF68-070C-41B7-BBE3-0A25AA8C315B}">
      <dgm:prSet/>
      <dgm:spPr/>
      <dgm:t>
        <a:bodyPr/>
        <a:lstStyle/>
        <a:p>
          <a:endParaRPr lang="en-US"/>
        </a:p>
      </dgm:t>
    </dgm:pt>
    <dgm:pt modelId="{A0D285B6-A8E6-4F2B-86B4-CDCFC1A65FD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8AF4AF7-629A-4B25-AC2A-52C876265394}" type="sibTrans" cxnId="{B4DF2C1E-BA0C-4184-8E39-D299A8C5BD6F}">
      <dgm:prSet/>
      <dgm:spPr/>
      <dgm:t>
        <a:bodyPr/>
        <a:lstStyle/>
        <a:p>
          <a:endParaRPr lang="en-US"/>
        </a:p>
      </dgm:t>
    </dgm:pt>
    <dgm:pt modelId="{6131FD36-8306-476D-9F72-E411A1595506}" type="parTrans" cxnId="{B4DF2C1E-BA0C-4184-8E39-D299A8C5BD6F}">
      <dgm:prSet/>
      <dgm:spPr/>
      <dgm:t>
        <a:bodyPr/>
        <a:lstStyle/>
        <a:p>
          <a:endParaRPr lang="en-US"/>
        </a:p>
      </dgm:t>
    </dgm:pt>
    <dgm:pt modelId="{699082F0-F6FA-4A1C-B7C6-00A34FB85C43}">
      <dgm:prSet phldrT="[Text]"/>
      <dgm:spPr/>
      <dgm:t>
        <a:bodyPr/>
        <a:lstStyle/>
        <a:p>
          <a:endParaRPr lang="en-US" dirty="0"/>
        </a:p>
      </dgm:t>
    </dgm:pt>
    <dgm:pt modelId="{1CB7887E-AFFD-45DB-AABD-B3A6F56D6553}" type="parTrans" cxnId="{C47C4593-846A-476F-87C0-4C9E2AD87866}">
      <dgm:prSet/>
      <dgm:spPr/>
      <dgm:t>
        <a:bodyPr/>
        <a:lstStyle/>
        <a:p>
          <a:endParaRPr lang="en-US"/>
        </a:p>
      </dgm:t>
    </dgm:pt>
    <dgm:pt modelId="{F6A7DE12-3DD7-4413-91B7-5C8D2235F783}" type="sibTrans" cxnId="{C47C4593-846A-476F-87C0-4C9E2AD87866}">
      <dgm:prSet/>
      <dgm:spPr/>
      <dgm:t>
        <a:bodyPr/>
        <a:lstStyle/>
        <a:p>
          <a:endParaRPr lang="en-US"/>
        </a:p>
      </dgm:t>
    </dgm:pt>
    <dgm:pt modelId="{3BC875A4-D188-45B9-B69E-8A8228E92C4C}">
      <dgm:prSet phldrT="[Text]"/>
      <dgm:spPr/>
      <dgm:t>
        <a:bodyPr/>
        <a:lstStyle/>
        <a:p>
          <a:endParaRPr lang="en-US" dirty="0"/>
        </a:p>
      </dgm:t>
    </dgm:pt>
    <dgm:pt modelId="{9F7ACD47-FBF9-401D-85CB-5BF5CDC3F95B}" type="parTrans" cxnId="{FA418840-F2C9-47E2-81DC-C692AF80C8C2}">
      <dgm:prSet/>
      <dgm:spPr/>
      <dgm:t>
        <a:bodyPr/>
        <a:lstStyle/>
        <a:p>
          <a:endParaRPr lang="en-US"/>
        </a:p>
      </dgm:t>
    </dgm:pt>
    <dgm:pt modelId="{AF9F65CF-33F3-4771-88A1-3D6B4EAA6AC9}" type="sibTrans" cxnId="{FA418840-F2C9-47E2-81DC-C692AF80C8C2}">
      <dgm:prSet/>
      <dgm:spPr/>
      <dgm:t>
        <a:bodyPr/>
        <a:lstStyle/>
        <a:p>
          <a:endParaRPr lang="en-US"/>
        </a:p>
      </dgm:t>
    </dgm:pt>
    <dgm:pt modelId="{FA62840C-121C-40E0-941C-E22D8276FF81}">
      <dgm:prSet phldrT="[Text]"/>
      <dgm:spPr/>
      <dgm:t>
        <a:bodyPr/>
        <a:lstStyle/>
        <a:p>
          <a:endParaRPr lang="en-US" dirty="0"/>
        </a:p>
      </dgm:t>
    </dgm:pt>
    <dgm:pt modelId="{D91A3810-142F-448D-81A2-E97569E78A30}" type="parTrans" cxnId="{0AA54039-9E26-489B-A045-2F03917266F5}">
      <dgm:prSet/>
      <dgm:spPr/>
      <dgm:t>
        <a:bodyPr/>
        <a:lstStyle/>
        <a:p>
          <a:endParaRPr lang="en-US"/>
        </a:p>
      </dgm:t>
    </dgm:pt>
    <dgm:pt modelId="{07AE0FC1-9F05-489C-9778-5DC090D45CCA}" type="sibTrans" cxnId="{0AA54039-9E26-489B-A045-2F03917266F5}">
      <dgm:prSet/>
      <dgm:spPr/>
      <dgm:t>
        <a:bodyPr/>
        <a:lstStyle/>
        <a:p>
          <a:endParaRPr lang="en-US"/>
        </a:p>
      </dgm:t>
    </dgm:pt>
    <dgm:pt modelId="{D50C9403-6D59-4649-947E-D77E284E9FE2}" type="pres">
      <dgm:prSet presAssocID="{C6F0393B-1B8D-4486-B137-C07837EC9155}" presName="Name0" presStyleCnt="0">
        <dgm:presLayoutVars>
          <dgm:dir/>
        </dgm:presLayoutVars>
      </dgm:prSet>
      <dgm:spPr/>
    </dgm:pt>
    <dgm:pt modelId="{333B6DD1-E0A4-4353-A2AE-2872D65B5F14}" type="pres">
      <dgm:prSet presAssocID="{799A57BD-FA02-4950-BD75-241C1C1A02E5}" presName="composite" presStyleCnt="0"/>
      <dgm:spPr/>
    </dgm:pt>
    <dgm:pt modelId="{7352B971-81D4-446A-9FE7-9939D1D36632}" type="pres">
      <dgm:prSet presAssocID="{799A57BD-FA02-4950-BD75-241C1C1A02E5}" presName="rect2" presStyleLbl="revTx" presStyleIdx="0" presStyleCnt="9">
        <dgm:presLayoutVars>
          <dgm:bulletEnabled val="1"/>
        </dgm:presLayoutVars>
      </dgm:prSet>
      <dgm:spPr/>
    </dgm:pt>
    <dgm:pt modelId="{15622B59-95EF-4BDF-B3A1-432D57B2A96A}" type="pres">
      <dgm:prSet presAssocID="{799A57BD-FA02-4950-BD75-241C1C1A02E5}" presName="rect1" presStyleLbl="alignImgPlace1" presStyleIdx="0" presStyleCnt="9" custLinFactNeighborX="2542" custLinFactNeighborY="-35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C68D560-514F-442C-8DE6-BB4C0E1DBD01}" type="pres">
      <dgm:prSet presAssocID="{8E1B1646-19BE-422E-B230-A9CE0A898780}" presName="sibTrans" presStyleCnt="0"/>
      <dgm:spPr/>
    </dgm:pt>
    <dgm:pt modelId="{B52501CE-5527-480E-9AEA-51115DCFBBC7}" type="pres">
      <dgm:prSet presAssocID="{ACCB3785-EC78-4A40-B373-CBCEF9FF30A8}" presName="composite" presStyleCnt="0"/>
      <dgm:spPr/>
    </dgm:pt>
    <dgm:pt modelId="{ED0A5D3D-EFE6-4C92-A5C1-1EDEE2973AFA}" type="pres">
      <dgm:prSet presAssocID="{ACCB3785-EC78-4A40-B373-CBCEF9FF30A8}" presName="rect2" presStyleLbl="revTx" presStyleIdx="1" presStyleCnt="9">
        <dgm:presLayoutVars>
          <dgm:bulletEnabled val="1"/>
        </dgm:presLayoutVars>
      </dgm:prSet>
      <dgm:spPr/>
    </dgm:pt>
    <dgm:pt modelId="{3668530B-8DEC-451A-9365-785706C13BDB}" type="pres">
      <dgm:prSet presAssocID="{ACCB3785-EC78-4A40-B373-CBCEF9FF30A8}" presName="rect1" presStyleLbl="alignImgPlace1" presStyleIdx="1" presStyleCnt="9" custLinFactNeighborX="-623" custLinFactNeighborY="80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D2123A7-36E2-4803-B234-EEC305ADFFEF}" type="pres">
      <dgm:prSet presAssocID="{E6888F9A-E1D1-4DA5-BEF7-2CCF46D591F2}" presName="sibTrans" presStyleCnt="0"/>
      <dgm:spPr/>
    </dgm:pt>
    <dgm:pt modelId="{AB5B1F26-D348-4D0B-8D8A-3591DD110084}" type="pres">
      <dgm:prSet presAssocID="{B5959216-CE58-475D-B179-07CCF51C2097}" presName="composite" presStyleCnt="0"/>
      <dgm:spPr/>
    </dgm:pt>
    <dgm:pt modelId="{16384E0E-CC1A-480D-A860-3DC39E4D8D0F}" type="pres">
      <dgm:prSet presAssocID="{B5959216-CE58-475D-B179-07CCF51C2097}" presName="rect2" presStyleLbl="revTx" presStyleIdx="2" presStyleCnt="9">
        <dgm:presLayoutVars>
          <dgm:bulletEnabled val="1"/>
        </dgm:presLayoutVars>
      </dgm:prSet>
      <dgm:spPr/>
    </dgm:pt>
    <dgm:pt modelId="{DF997817-5D84-4669-8CE3-206F852AD05A}" type="pres">
      <dgm:prSet presAssocID="{B5959216-CE58-475D-B179-07CCF51C2097}" presName="rect1" presStyleLbl="align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6C7E9FA-55E0-4FF2-A2D6-2B851B00A642}" type="pres">
      <dgm:prSet presAssocID="{87D3A03F-8D6E-4478-B515-4F553690E007}" presName="sibTrans" presStyleCnt="0"/>
      <dgm:spPr/>
    </dgm:pt>
    <dgm:pt modelId="{8B131228-81B1-4B57-9A32-BE9B1985EDE1}" type="pres">
      <dgm:prSet presAssocID="{A0D285B6-A8E6-4F2B-86B4-CDCFC1A65FDC}" presName="composite" presStyleCnt="0"/>
      <dgm:spPr/>
    </dgm:pt>
    <dgm:pt modelId="{7EEB2B21-598F-4AE6-B90E-11E80A180D96}" type="pres">
      <dgm:prSet presAssocID="{A0D285B6-A8E6-4F2B-86B4-CDCFC1A65FDC}" presName="rect2" presStyleLbl="revTx" presStyleIdx="3" presStyleCnt="9">
        <dgm:presLayoutVars>
          <dgm:bulletEnabled val="1"/>
        </dgm:presLayoutVars>
      </dgm:prSet>
      <dgm:spPr/>
    </dgm:pt>
    <dgm:pt modelId="{2B0BEFA9-435F-43E1-8B98-D9928A747DFC}" type="pres">
      <dgm:prSet presAssocID="{A0D285B6-A8E6-4F2B-86B4-CDCFC1A65FDC}" presName="rect1" presStyleLbl="alignImgPlac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A4F1ED7-AAE5-4DBC-A26F-8B1B24D24F5F}" type="pres">
      <dgm:prSet presAssocID="{B8AF4AF7-629A-4B25-AC2A-52C876265394}" presName="sibTrans" presStyleCnt="0"/>
      <dgm:spPr/>
    </dgm:pt>
    <dgm:pt modelId="{72C22F8B-9055-428A-94FF-D6D332DEBE0C}" type="pres">
      <dgm:prSet presAssocID="{156CDF10-69C9-4529-990B-FE339BF84419}" presName="composite" presStyleCnt="0"/>
      <dgm:spPr/>
    </dgm:pt>
    <dgm:pt modelId="{87BE35B4-AC3C-43F3-9AEB-7671107918ED}" type="pres">
      <dgm:prSet presAssocID="{156CDF10-69C9-4529-990B-FE339BF84419}" presName="rect2" presStyleLbl="revTx" presStyleIdx="4" presStyleCnt="9">
        <dgm:presLayoutVars>
          <dgm:bulletEnabled val="1"/>
        </dgm:presLayoutVars>
      </dgm:prSet>
      <dgm:spPr/>
    </dgm:pt>
    <dgm:pt modelId="{C89523EF-8108-4945-9161-E9F6FB6C93D6}" type="pres">
      <dgm:prSet presAssocID="{156CDF10-69C9-4529-990B-FE339BF84419}" presName="rect1" presStyleLbl="align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DCF804-3FD2-482B-9E9B-F442F85852DB}" type="pres">
      <dgm:prSet presAssocID="{5DF35595-591E-4AAB-A098-3AE6BF9CFB8A}" presName="sibTrans" presStyleCnt="0"/>
      <dgm:spPr/>
    </dgm:pt>
    <dgm:pt modelId="{DC1A639F-99D9-42B1-AD04-D11E586F8E5B}" type="pres">
      <dgm:prSet presAssocID="{EACD1F5A-15A7-43B7-A162-76C77AEAA0E0}" presName="composite" presStyleCnt="0"/>
      <dgm:spPr/>
    </dgm:pt>
    <dgm:pt modelId="{C03843F3-19FC-49F5-BBE0-5BECDD82F7F3}" type="pres">
      <dgm:prSet presAssocID="{EACD1F5A-15A7-43B7-A162-76C77AEAA0E0}" presName="rect2" presStyleLbl="revTx" presStyleIdx="5" presStyleCnt="9">
        <dgm:presLayoutVars>
          <dgm:bulletEnabled val="1"/>
        </dgm:presLayoutVars>
      </dgm:prSet>
      <dgm:spPr/>
    </dgm:pt>
    <dgm:pt modelId="{2E9C21BA-DCC5-4418-A2E4-4A48DA7B24EE}" type="pres">
      <dgm:prSet presAssocID="{EACD1F5A-15A7-43B7-A162-76C77AEAA0E0}" presName="rect1" presStyleLbl="align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C42814F-957C-4A4B-981A-BEE928E5FD89}" type="pres">
      <dgm:prSet presAssocID="{1FE31904-C165-482D-B153-2AF66D69D93F}" presName="sibTrans" presStyleCnt="0"/>
      <dgm:spPr/>
    </dgm:pt>
    <dgm:pt modelId="{E78C8192-147E-465F-B4A6-7ABC1D24E291}" type="pres">
      <dgm:prSet presAssocID="{3BC875A4-D188-45B9-B69E-8A8228E92C4C}" presName="composite" presStyleCnt="0"/>
      <dgm:spPr/>
    </dgm:pt>
    <dgm:pt modelId="{3DE5C196-5A09-4070-8FD6-279437DB654D}" type="pres">
      <dgm:prSet presAssocID="{3BC875A4-D188-45B9-B69E-8A8228E92C4C}" presName="rect2" presStyleLbl="revTx" presStyleIdx="6" presStyleCnt="9">
        <dgm:presLayoutVars>
          <dgm:bulletEnabled val="1"/>
        </dgm:presLayoutVars>
      </dgm:prSet>
      <dgm:spPr/>
    </dgm:pt>
    <dgm:pt modelId="{FFAA11DB-D5D3-4B2B-8845-255CF8557CC8}" type="pres">
      <dgm:prSet presAssocID="{3BC875A4-D188-45B9-B69E-8A8228E92C4C}" presName="rect1" presStyleLbl="alignImgPlac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EE86569-9441-463D-9F29-22EC088B06F2}" type="pres">
      <dgm:prSet presAssocID="{AF9F65CF-33F3-4771-88A1-3D6B4EAA6AC9}" presName="sibTrans" presStyleCnt="0"/>
      <dgm:spPr/>
    </dgm:pt>
    <dgm:pt modelId="{897200A9-6750-4540-8E98-6397E725CF79}" type="pres">
      <dgm:prSet presAssocID="{FA62840C-121C-40E0-941C-E22D8276FF81}" presName="composite" presStyleCnt="0"/>
      <dgm:spPr/>
    </dgm:pt>
    <dgm:pt modelId="{03A27E88-DFD9-4456-BAF7-5F55179ABDC0}" type="pres">
      <dgm:prSet presAssocID="{FA62840C-121C-40E0-941C-E22D8276FF81}" presName="rect2" presStyleLbl="revTx" presStyleIdx="7" presStyleCnt="9">
        <dgm:presLayoutVars>
          <dgm:bulletEnabled val="1"/>
        </dgm:presLayoutVars>
      </dgm:prSet>
      <dgm:spPr/>
    </dgm:pt>
    <dgm:pt modelId="{17711309-8727-460B-A8ED-5E00997CD844}" type="pres">
      <dgm:prSet presAssocID="{FA62840C-121C-40E0-941C-E22D8276FF81}" presName="rect1" presStyleLbl="alignImgPlac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40F18FE-8C53-4E09-9206-C5687FB09D55}" type="pres">
      <dgm:prSet presAssocID="{07AE0FC1-9F05-489C-9778-5DC090D45CCA}" presName="sibTrans" presStyleCnt="0"/>
      <dgm:spPr/>
    </dgm:pt>
    <dgm:pt modelId="{D5505E7F-3C11-484D-A965-CD4799F88022}" type="pres">
      <dgm:prSet presAssocID="{699082F0-F6FA-4A1C-B7C6-00A34FB85C43}" presName="composite" presStyleCnt="0"/>
      <dgm:spPr/>
    </dgm:pt>
    <dgm:pt modelId="{E2F39874-429B-4F27-82FF-7BB2831F1C21}" type="pres">
      <dgm:prSet presAssocID="{699082F0-F6FA-4A1C-B7C6-00A34FB85C43}" presName="rect2" presStyleLbl="revTx" presStyleIdx="8" presStyleCnt="9">
        <dgm:presLayoutVars>
          <dgm:bulletEnabled val="1"/>
        </dgm:presLayoutVars>
      </dgm:prSet>
      <dgm:spPr/>
    </dgm:pt>
    <dgm:pt modelId="{59B112E3-AE97-4256-BF42-A1A5F03C7371}" type="pres">
      <dgm:prSet presAssocID="{699082F0-F6FA-4A1C-B7C6-00A34FB85C43}" presName="rect1" presStyleLbl="alignImgPlac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E408CA0D-E64A-40BB-8EA6-6FFDC74000E5}" type="presOf" srcId="{EACD1F5A-15A7-43B7-A162-76C77AEAA0E0}" destId="{C03843F3-19FC-49F5-BBE0-5BECDD82F7F3}" srcOrd="0" destOrd="0" presId="urn:microsoft.com/office/officeart/2008/layout/PictureGrid"/>
    <dgm:cxn modelId="{28ED5215-4213-46A5-A477-6CFADB33AFDF}" type="presOf" srcId="{C6F0393B-1B8D-4486-B137-C07837EC9155}" destId="{D50C9403-6D59-4649-947E-D77E284E9FE2}" srcOrd="0" destOrd="0" presId="urn:microsoft.com/office/officeart/2008/layout/PictureGrid"/>
    <dgm:cxn modelId="{6A9D9B1D-B848-47A2-8AF9-58B91525B284}" type="presOf" srcId="{699082F0-F6FA-4A1C-B7C6-00A34FB85C43}" destId="{E2F39874-429B-4F27-82FF-7BB2831F1C21}" srcOrd="0" destOrd="0" presId="urn:microsoft.com/office/officeart/2008/layout/PictureGrid"/>
    <dgm:cxn modelId="{B4DF2C1E-BA0C-4184-8E39-D299A8C5BD6F}" srcId="{C6F0393B-1B8D-4486-B137-C07837EC9155}" destId="{A0D285B6-A8E6-4F2B-86B4-CDCFC1A65FDC}" srcOrd="3" destOrd="0" parTransId="{6131FD36-8306-476D-9F72-E411A1595506}" sibTransId="{B8AF4AF7-629A-4B25-AC2A-52C876265394}"/>
    <dgm:cxn modelId="{0EE46424-588D-49C3-AC3F-9B5D1E88BC4E}" type="presOf" srcId="{B5959216-CE58-475D-B179-07CCF51C2097}" destId="{16384E0E-CC1A-480D-A860-3DC39E4D8D0F}" srcOrd="0" destOrd="0" presId="urn:microsoft.com/office/officeart/2008/layout/PictureGrid"/>
    <dgm:cxn modelId="{0AA54039-9E26-489B-A045-2F03917266F5}" srcId="{C6F0393B-1B8D-4486-B137-C07837EC9155}" destId="{FA62840C-121C-40E0-941C-E22D8276FF81}" srcOrd="7" destOrd="0" parTransId="{D91A3810-142F-448D-81A2-E97569E78A30}" sibTransId="{07AE0FC1-9F05-489C-9778-5DC090D45CCA}"/>
    <dgm:cxn modelId="{033E4C3D-AB23-449B-B0FE-CE73A889109A}" type="presOf" srcId="{799A57BD-FA02-4950-BD75-241C1C1A02E5}" destId="{7352B971-81D4-446A-9FE7-9939D1D36632}" srcOrd="0" destOrd="0" presId="urn:microsoft.com/office/officeart/2008/layout/PictureGrid"/>
    <dgm:cxn modelId="{FA418840-F2C9-47E2-81DC-C692AF80C8C2}" srcId="{C6F0393B-1B8D-4486-B137-C07837EC9155}" destId="{3BC875A4-D188-45B9-B69E-8A8228E92C4C}" srcOrd="6" destOrd="0" parTransId="{9F7ACD47-FBF9-401D-85CB-5BF5CDC3F95B}" sibTransId="{AF9F65CF-33F3-4771-88A1-3D6B4EAA6AC9}"/>
    <dgm:cxn modelId="{FCEDDF68-070C-41B7-BBE3-0A25AA8C315B}" srcId="{C6F0393B-1B8D-4486-B137-C07837EC9155}" destId="{EACD1F5A-15A7-43B7-A162-76C77AEAA0E0}" srcOrd="5" destOrd="0" parTransId="{35F8B7A7-AC5B-48A2-8E42-F2A701FFA5A6}" sibTransId="{1FE31904-C165-482D-B153-2AF66D69D93F}"/>
    <dgm:cxn modelId="{64912957-6C70-4DB9-A9F1-7404F455E520}" type="presOf" srcId="{A0D285B6-A8E6-4F2B-86B4-CDCFC1A65FDC}" destId="{7EEB2B21-598F-4AE6-B90E-11E80A180D96}" srcOrd="0" destOrd="0" presId="urn:microsoft.com/office/officeart/2008/layout/PictureGrid"/>
    <dgm:cxn modelId="{33B24178-A971-4773-8562-DB9E7E005665}" type="presOf" srcId="{156CDF10-69C9-4529-990B-FE339BF84419}" destId="{87BE35B4-AC3C-43F3-9AEB-7671107918ED}" srcOrd="0" destOrd="0" presId="urn:microsoft.com/office/officeart/2008/layout/PictureGrid"/>
    <dgm:cxn modelId="{336E8B88-CDE4-4D81-AA9D-8EA6016C8106}" type="presOf" srcId="{FA62840C-121C-40E0-941C-E22D8276FF81}" destId="{03A27E88-DFD9-4456-BAF7-5F55179ABDC0}" srcOrd="0" destOrd="0" presId="urn:microsoft.com/office/officeart/2008/layout/PictureGrid"/>
    <dgm:cxn modelId="{C3766792-7B21-48A2-8FE4-7F192529FA7F}" srcId="{C6F0393B-1B8D-4486-B137-C07837EC9155}" destId="{799A57BD-FA02-4950-BD75-241C1C1A02E5}" srcOrd="0" destOrd="0" parTransId="{341FE4B3-634C-41B8-ACBA-51D1BD0DF8ED}" sibTransId="{8E1B1646-19BE-422E-B230-A9CE0A898780}"/>
    <dgm:cxn modelId="{C47C4593-846A-476F-87C0-4C9E2AD87866}" srcId="{C6F0393B-1B8D-4486-B137-C07837EC9155}" destId="{699082F0-F6FA-4A1C-B7C6-00A34FB85C43}" srcOrd="8" destOrd="0" parTransId="{1CB7887E-AFFD-45DB-AABD-B3A6F56D6553}" sibTransId="{F6A7DE12-3DD7-4413-91B7-5C8D2235F783}"/>
    <dgm:cxn modelId="{75A6C099-DBA2-4DF5-89BC-248B4F60CE9A}" srcId="{C6F0393B-1B8D-4486-B137-C07837EC9155}" destId="{156CDF10-69C9-4529-990B-FE339BF84419}" srcOrd="4" destOrd="0" parTransId="{75F23795-5EFC-4E08-92A4-96CB8265393B}" sibTransId="{5DF35595-591E-4AAB-A098-3AE6BF9CFB8A}"/>
    <dgm:cxn modelId="{A88577BF-2B68-4D60-9FCE-E74B41D77202}" type="presOf" srcId="{3BC875A4-D188-45B9-B69E-8A8228E92C4C}" destId="{3DE5C196-5A09-4070-8FD6-279437DB654D}" srcOrd="0" destOrd="0" presId="urn:microsoft.com/office/officeart/2008/layout/PictureGrid"/>
    <dgm:cxn modelId="{82DFA3C5-BF74-4284-A1BA-8CF5335577EB}" type="presOf" srcId="{ACCB3785-EC78-4A40-B373-CBCEF9FF30A8}" destId="{ED0A5D3D-EFE6-4C92-A5C1-1EDEE2973AFA}" srcOrd="0" destOrd="0" presId="urn:microsoft.com/office/officeart/2008/layout/PictureGrid"/>
    <dgm:cxn modelId="{BA6323D5-D9D7-4DA5-BDD1-59A2ADA37C64}" srcId="{C6F0393B-1B8D-4486-B137-C07837EC9155}" destId="{ACCB3785-EC78-4A40-B373-CBCEF9FF30A8}" srcOrd="1" destOrd="0" parTransId="{9EF21BC9-A21B-4CEE-9AF5-92BF08A3136D}" sibTransId="{E6888F9A-E1D1-4DA5-BEF7-2CCF46D591F2}"/>
    <dgm:cxn modelId="{092D61E6-1A81-46C0-99BD-7AD464E463B5}" srcId="{C6F0393B-1B8D-4486-B137-C07837EC9155}" destId="{B5959216-CE58-475D-B179-07CCF51C2097}" srcOrd="2" destOrd="0" parTransId="{D19DD4CE-5B76-44F6-98FC-0F1C474B175A}" sibTransId="{87D3A03F-8D6E-4478-B515-4F553690E007}"/>
    <dgm:cxn modelId="{89A31C9C-27EB-4699-9F17-273394E217C9}" type="presParOf" srcId="{D50C9403-6D59-4649-947E-D77E284E9FE2}" destId="{333B6DD1-E0A4-4353-A2AE-2872D65B5F14}" srcOrd="0" destOrd="0" presId="urn:microsoft.com/office/officeart/2008/layout/PictureGrid"/>
    <dgm:cxn modelId="{3E7997B7-11DD-4823-9CA6-BD9E2765CF13}" type="presParOf" srcId="{333B6DD1-E0A4-4353-A2AE-2872D65B5F14}" destId="{7352B971-81D4-446A-9FE7-9939D1D36632}" srcOrd="0" destOrd="0" presId="urn:microsoft.com/office/officeart/2008/layout/PictureGrid"/>
    <dgm:cxn modelId="{4FA8D99E-8D18-411A-B9B5-27689AFE1966}" type="presParOf" srcId="{333B6DD1-E0A4-4353-A2AE-2872D65B5F14}" destId="{15622B59-95EF-4BDF-B3A1-432D57B2A96A}" srcOrd="1" destOrd="0" presId="urn:microsoft.com/office/officeart/2008/layout/PictureGrid"/>
    <dgm:cxn modelId="{D62BADA6-565C-438B-8DD1-C0792A58AE87}" type="presParOf" srcId="{D50C9403-6D59-4649-947E-D77E284E9FE2}" destId="{0C68D560-514F-442C-8DE6-BB4C0E1DBD01}" srcOrd="1" destOrd="0" presId="urn:microsoft.com/office/officeart/2008/layout/PictureGrid"/>
    <dgm:cxn modelId="{1742D7C7-9D17-4B36-914B-CF7014F74378}" type="presParOf" srcId="{D50C9403-6D59-4649-947E-D77E284E9FE2}" destId="{B52501CE-5527-480E-9AEA-51115DCFBBC7}" srcOrd="2" destOrd="0" presId="urn:microsoft.com/office/officeart/2008/layout/PictureGrid"/>
    <dgm:cxn modelId="{7F187A38-3F5A-4382-97C1-E59387473901}" type="presParOf" srcId="{B52501CE-5527-480E-9AEA-51115DCFBBC7}" destId="{ED0A5D3D-EFE6-4C92-A5C1-1EDEE2973AFA}" srcOrd="0" destOrd="0" presId="urn:microsoft.com/office/officeart/2008/layout/PictureGrid"/>
    <dgm:cxn modelId="{C233CC87-B842-4BF3-BA49-417AA849AAD3}" type="presParOf" srcId="{B52501CE-5527-480E-9AEA-51115DCFBBC7}" destId="{3668530B-8DEC-451A-9365-785706C13BDB}" srcOrd="1" destOrd="0" presId="urn:microsoft.com/office/officeart/2008/layout/PictureGrid"/>
    <dgm:cxn modelId="{5D49071A-1A2F-4D2B-988C-F778A62B1687}" type="presParOf" srcId="{D50C9403-6D59-4649-947E-D77E284E9FE2}" destId="{3D2123A7-36E2-4803-B234-EEC305ADFFEF}" srcOrd="3" destOrd="0" presId="urn:microsoft.com/office/officeart/2008/layout/PictureGrid"/>
    <dgm:cxn modelId="{083D4A3E-9BC8-4FF4-BD70-EDFA3147971D}" type="presParOf" srcId="{D50C9403-6D59-4649-947E-D77E284E9FE2}" destId="{AB5B1F26-D348-4D0B-8D8A-3591DD110084}" srcOrd="4" destOrd="0" presId="urn:microsoft.com/office/officeart/2008/layout/PictureGrid"/>
    <dgm:cxn modelId="{71F766F7-9D8B-478C-B5E0-369DAD1BB094}" type="presParOf" srcId="{AB5B1F26-D348-4D0B-8D8A-3591DD110084}" destId="{16384E0E-CC1A-480D-A860-3DC39E4D8D0F}" srcOrd="0" destOrd="0" presId="urn:microsoft.com/office/officeart/2008/layout/PictureGrid"/>
    <dgm:cxn modelId="{086BC69E-1669-435E-8A44-630C998A43B1}" type="presParOf" srcId="{AB5B1F26-D348-4D0B-8D8A-3591DD110084}" destId="{DF997817-5D84-4669-8CE3-206F852AD05A}" srcOrd="1" destOrd="0" presId="urn:microsoft.com/office/officeart/2008/layout/PictureGrid"/>
    <dgm:cxn modelId="{CEF56B2F-EF33-4275-A377-05DBC7781692}" type="presParOf" srcId="{D50C9403-6D59-4649-947E-D77E284E9FE2}" destId="{36C7E9FA-55E0-4FF2-A2D6-2B851B00A642}" srcOrd="5" destOrd="0" presId="urn:microsoft.com/office/officeart/2008/layout/PictureGrid"/>
    <dgm:cxn modelId="{D9073AFE-C22A-44D3-BA67-3F8C94E2AAE0}" type="presParOf" srcId="{D50C9403-6D59-4649-947E-D77E284E9FE2}" destId="{8B131228-81B1-4B57-9A32-BE9B1985EDE1}" srcOrd="6" destOrd="0" presId="urn:microsoft.com/office/officeart/2008/layout/PictureGrid"/>
    <dgm:cxn modelId="{4211B294-9378-4C21-BFD4-D6BF15B873C8}" type="presParOf" srcId="{8B131228-81B1-4B57-9A32-BE9B1985EDE1}" destId="{7EEB2B21-598F-4AE6-B90E-11E80A180D96}" srcOrd="0" destOrd="0" presId="urn:microsoft.com/office/officeart/2008/layout/PictureGrid"/>
    <dgm:cxn modelId="{96F780E3-582D-4600-ABC5-522C70F1DADF}" type="presParOf" srcId="{8B131228-81B1-4B57-9A32-BE9B1985EDE1}" destId="{2B0BEFA9-435F-43E1-8B98-D9928A747DFC}" srcOrd="1" destOrd="0" presId="urn:microsoft.com/office/officeart/2008/layout/PictureGrid"/>
    <dgm:cxn modelId="{6CEAEB72-D4A0-45F0-9533-1B1EEC49F978}" type="presParOf" srcId="{D50C9403-6D59-4649-947E-D77E284E9FE2}" destId="{7A4F1ED7-AAE5-4DBC-A26F-8B1B24D24F5F}" srcOrd="7" destOrd="0" presId="urn:microsoft.com/office/officeart/2008/layout/PictureGrid"/>
    <dgm:cxn modelId="{2FB27D5F-1E68-4954-BE52-0927F9311A84}" type="presParOf" srcId="{D50C9403-6D59-4649-947E-D77E284E9FE2}" destId="{72C22F8B-9055-428A-94FF-D6D332DEBE0C}" srcOrd="8" destOrd="0" presId="urn:microsoft.com/office/officeart/2008/layout/PictureGrid"/>
    <dgm:cxn modelId="{CBA44C78-B57A-4E0E-9182-CCF9A909A8E2}" type="presParOf" srcId="{72C22F8B-9055-428A-94FF-D6D332DEBE0C}" destId="{87BE35B4-AC3C-43F3-9AEB-7671107918ED}" srcOrd="0" destOrd="0" presId="urn:microsoft.com/office/officeart/2008/layout/PictureGrid"/>
    <dgm:cxn modelId="{25D3127C-435D-4DC3-9DA6-BEF411AFA67E}" type="presParOf" srcId="{72C22F8B-9055-428A-94FF-D6D332DEBE0C}" destId="{C89523EF-8108-4945-9161-E9F6FB6C93D6}" srcOrd="1" destOrd="0" presId="urn:microsoft.com/office/officeart/2008/layout/PictureGrid"/>
    <dgm:cxn modelId="{19B13C75-CEAF-4ECF-8000-7B227F81713A}" type="presParOf" srcId="{D50C9403-6D59-4649-947E-D77E284E9FE2}" destId="{D3DCF804-3FD2-482B-9E9B-F442F85852DB}" srcOrd="9" destOrd="0" presId="urn:microsoft.com/office/officeart/2008/layout/PictureGrid"/>
    <dgm:cxn modelId="{29AB37A7-9901-4DAA-AA5B-D27E8E3D2E3D}" type="presParOf" srcId="{D50C9403-6D59-4649-947E-D77E284E9FE2}" destId="{DC1A639F-99D9-42B1-AD04-D11E586F8E5B}" srcOrd="10" destOrd="0" presId="urn:microsoft.com/office/officeart/2008/layout/PictureGrid"/>
    <dgm:cxn modelId="{54C28745-B42A-4011-816A-D2C4F3A06092}" type="presParOf" srcId="{DC1A639F-99D9-42B1-AD04-D11E586F8E5B}" destId="{C03843F3-19FC-49F5-BBE0-5BECDD82F7F3}" srcOrd="0" destOrd="0" presId="urn:microsoft.com/office/officeart/2008/layout/PictureGrid"/>
    <dgm:cxn modelId="{418A1C2E-95B0-4202-B169-ACC49B17D947}" type="presParOf" srcId="{DC1A639F-99D9-42B1-AD04-D11E586F8E5B}" destId="{2E9C21BA-DCC5-4418-A2E4-4A48DA7B24EE}" srcOrd="1" destOrd="0" presId="urn:microsoft.com/office/officeart/2008/layout/PictureGrid"/>
    <dgm:cxn modelId="{E9918286-89D3-4302-BDB0-D9DC342171A5}" type="presParOf" srcId="{D50C9403-6D59-4649-947E-D77E284E9FE2}" destId="{2C42814F-957C-4A4B-981A-BEE928E5FD89}" srcOrd="11" destOrd="0" presId="urn:microsoft.com/office/officeart/2008/layout/PictureGrid"/>
    <dgm:cxn modelId="{7F7FE2DD-AB99-4F7A-977F-D5DEE3397151}" type="presParOf" srcId="{D50C9403-6D59-4649-947E-D77E284E9FE2}" destId="{E78C8192-147E-465F-B4A6-7ABC1D24E291}" srcOrd="12" destOrd="0" presId="urn:microsoft.com/office/officeart/2008/layout/PictureGrid"/>
    <dgm:cxn modelId="{F8639955-5D5F-4289-BB1E-0467C300B6FA}" type="presParOf" srcId="{E78C8192-147E-465F-B4A6-7ABC1D24E291}" destId="{3DE5C196-5A09-4070-8FD6-279437DB654D}" srcOrd="0" destOrd="0" presId="urn:microsoft.com/office/officeart/2008/layout/PictureGrid"/>
    <dgm:cxn modelId="{BD0E6516-8FEA-43D3-8984-C78678068A66}" type="presParOf" srcId="{E78C8192-147E-465F-B4A6-7ABC1D24E291}" destId="{FFAA11DB-D5D3-4B2B-8845-255CF8557CC8}" srcOrd="1" destOrd="0" presId="urn:microsoft.com/office/officeart/2008/layout/PictureGrid"/>
    <dgm:cxn modelId="{06EFB4F0-BA92-4202-8FA2-209253C17DA1}" type="presParOf" srcId="{D50C9403-6D59-4649-947E-D77E284E9FE2}" destId="{2EE86569-9441-463D-9F29-22EC088B06F2}" srcOrd="13" destOrd="0" presId="urn:microsoft.com/office/officeart/2008/layout/PictureGrid"/>
    <dgm:cxn modelId="{6C51951F-FB24-46A4-8F92-C05DF67619CA}" type="presParOf" srcId="{D50C9403-6D59-4649-947E-D77E284E9FE2}" destId="{897200A9-6750-4540-8E98-6397E725CF79}" srcOrd="14" destOrd="0" presId="urn:microsoft.com/office/officeart/2008/layout/PictureGrid"/>
    <dgm:cxn modelId="{4C6E4C45-F607-4CC9-A9FE-2E7457B4FF7D}" type="presParOf" srcId="{897200A9-6750-4540-8E98-6397E725CF79}" destId="{03A27E88-DFD9-4456-BAF7-5F55179ABDC0}" srcOrd="0" destOrd="0" presId="urn:microsoft.com/office/officeart/2008/layout/PictureGrid"/>
    <dgm:cxn modelId="{36954018-94AE-40AF-9B89-555A6CE84B84}" type="presParOf" srcId="{897200A9-6750-4540-8E98-6397E725CF79}" destId="{17711309-8727-460B-A8ED-5E00997CD844}" srcOrd="1" destOrd="0" presId="urn:microsoft.com/office/officeart/2008/layout/PictureGrid"/>
    <dgm:cxn modelId="{9E1DDEAD-4196-4549-BFC0-3EC871D8DF1A}" type="presParOf" srcId="{D50C9403-6D59-4649-947E-D77E284E9FE2}" destId="{A40F18FE-8C53-4E09-9206-C5687FB09D55}" srcOrd="15" destOrd="0" presId="urn:microsoft.com/office/officeart/2008/layout/PictureGrid"/>
    <dgm:cxn modelId="{E315FDC2-787E-4627-AAEE-07C19901BAE6}" type="presParOf" srcId="{D50C9403-6D59-4649-947E-D77E284E9FE2}" destId="{D5505E7F-3C11-484D-A965-CD4799F88022}" srcOrd="16" destOrd="0" presId="urn:microsoft.com/office/officeart/2008/layout/PictureGrid"/>
    <dgm:cxn modelId="{ED1E932B-B9EF-414F-B606-BC32BD049E26}" type="presParOf" srcId="{D5505E7F-3C11-484D-A965-CD4799F88022}" destId="{E2F39874-429B-4F27-82FF-7BB2831F1C21}" srcOrd="0" destOrd="0" presId="urn:microsoft.com/office/officeart/2008/layout/PictureGrid"/>
    <dgm:cxn modelId="{50CC3F7B-167C-4EC2-9D13-869494A3158F}" type="presParOf" srcId="{D5505E7F-3C11-484D-A965-CD4799F88022}" destId="{59B112E3-AE97-4256-BF42-A1A5F03C737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15D11-A43B-494D-81A9-D63C058E4C9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B893502-7A75-41C2-A6D8-210E067D4D9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CORE MH PROGRAMS AND PRESENTATIONS</a:t>
          </a:r>
        </a:p>
      </dgm:t>
    </dgm:pt>
    <dgm:pt modelId="{7E78F376-9115-4CFB-A56F-3EB3BEB6C909}" type="parTrans" cxnId="{EE2CFD6D-4EC9-4E66-A4EF-47368695AFB3}">
      <dgm:prSet/>
      <dgm:spPr/>
      <dgm:t>
        <a:bodyPr/>
        <a:lstStyle/>
        <a:p>
          <a:endParaRPr lang="en-US"/>
        </a:p>
      </dgm:t>
    </dgm:pt>
    <dgm:pt modelId="{BB5D7CDB-9CE4-441B-BE66-841F7AEECE7A}" type="sibTrans" cxnId="{EE2CFD6D-4EC9-4E66-A4EF-47368695AFB3}">
      <dgm:prSet/>
      <dgm:spPr/>
      <dgm:t>
        <a:bodyPr/>
        <a:lstStyle/>
        <a:p>
          <a:endParaRPr lang="en-US"/>
        </a:p>
      </dgm:t>
    </dgm:pt>
    <dgm:pt modelId="{73820110-CCDE-49FE-9D8E-C9FD832E3B5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PEER SUPPORT</a:t>
          </a:r>
        </a:p>
      </dgm:t>
    </dgm:pt>
    <dgm:pt modelId="{8D3D89E3-6B7F-4C5A-A9FF-CDF5175EF958}" type="parTrans" cxnId="{70CC5524-9853-4032-BD84-ACF0281B82AA}">
      <dgm:prSet/>
      <dgm:spPr/>
      <dgm:t>
        <a:bodyPr/>
        <a:lstStyle/>
        <a:p>
          <a:endParaRPr lang="en-US"/>
        </a:p>
      </dgm:t>
    </dgm:pt>
    <dgm:pt modelId="{E892C025-B516-4C81-84B2-58A3D1849CEE}" type="sibTrans" cxnId="{70CC5524-9853-4032-BD84-ACF0281B82AA}">
      <dgm:prSet/>
      <dgm:spPr/>
      <dgm:t>
        <a:bodyPr/>
        <a:lstStyle/>
        <a:p>
          <a:endParaRPr lang="en-US"/>
        </a:p>
      </dgm:t>
    </dgm:pt>
    <dgm:pt modelId="{C94B7FFF-BACC-4E7B-B382-F27292E0EB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EMPLOYMENT COUNSELLING</a:t>
          </a:r>
        </a:p>
      </dgm:t>
    </dgm:pt>
    <dgm:pt modelId="{7EA8AB19-0583-4D5E-BDFB-36CA87B51DE9}" type="parTrans" cxnId="{3A97A54B-E095-4628-9691-E035EE322AAC}">
      <dgm:prSet/>
      <dgm:spPr/>
      <dgm:t>
        <a:bodyPr/>
        <a:lstStyle/>
        <a:p>
          <a:endParaRPr lang="en-US"/>
        </a:p>
      </dgm:t>
    </dgm:pt>
    <dgm:pt modelId="{72E6263B-D163-47ED-AE0E-73AD76902CCD}" type="sibTrans" cxnId="{3A97A54B-E095-4628-9691-E035EE322AAC}">
      <dgm:prSet/>
      <dgm:spPr/>
      <dgm:t>
        <a:bodyPr/>
        <a:lstStyle/>
        <a:p>
          <a:endParaRPr lang="en-US"/>
        </a:p>
      </dgm:t>
    </dgm:pt>
    <dgm:pt modelId="{5588C117-8E9D-40B7-B2E3-9B59F4534D3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SELF HELP &amp; SUPPORT GROUPS</a:t>
          </a:r>
        </a:p>
      </dgm:t>
    </dgm:pt>
    <dgm:pt modelId="{51BA9ED5-1CE8-404E-8A24-C513C86876C5}" type="parTrans" cxnId="{556CB30A-2CDB-4D8C-955A-FBBE7ED2B7A9}">
      <dgm:prSet/>
      <dgm:spPr/>
      <dgm:t>
        <a:bodyPr/>
        <a:lstStyle/>
        <a:p>
          <a:endParaRPr lang="en-US"/>
        </a:p>
      </dgm:t>
    </dgm:pt>
    <dgm:pt modelId="{1183BB8B-37B9-469C-82CD-35B74F25C6EA}" type="sibTrans" cxnId="{556CB30A-2CDB-4D8C-955A-FBBE7ED2B7A9}">
      <dgm:prSet/>
      <dgm:spPr/>
      <dgm:t>
        <a:bodyPr/>
        <a:lstStyle/>
        <a:p>
          <a:endParaRPr lang="en-US"/>
        </a:p>
      </dgm:t>
    </dgm:pt>
    <dgm:pt modelId="{6A00C56D-D871-4E41-A4FB-B305F3F1B88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WORKSHOPS</a:t>
          </a:r>
        </a:p>
      </dgm:t>
    </dgm:pt>
    <dgm:pt modelId="{51A7515E-F60F-4E2C-9CEF-10AEA8C86F78}" type="parTrans" cxnId="{1844F7A3-EAF3-4770-9556-8A3D8D73139E}">
      <dgm:prSet/>
      <dgm:spPr/>
      <dgm:t>
        <a:bodyPr/>
        <a:lstStyle/>
        <a:p>
          <a:endParaRPr lang="en-US"/>
        </a:p>
      </dgm:t>
    </dgm:pt>
    <dgm:pt modelId="{B5DBC2C3-21AD-42CA-AEFF-A7BACFD70BE2}" type="sibTrans" cxnId="{1844F7A3-EAF3-4770-9556-8A3D8D73139E}">
      <dgm:prSet/>
      <dgm:spPr/>
      <dgm:t>
        <a:bodyPr/>
        <a:lstStyle/>
        <a:p>
          <a:endParaRPr lang="en-US"/>
        </a:p>
      </dgm:t>
    </dgm:pt>
    <dgm:pt modelId="{7DB08BE1-49D7-4BED-8F21-9BFDED23F9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MH AWARENESS &amp; WELLNESS EVENTS</a:t>
          </a:r>
        </a:p>
      </dgm:t>
    </dgm:pt>
    <dgm:pt modelId="{CBBBCC62-C1AD-453B-8E32-655AF82EF5C5}" type="parTrans" cxnId="{E32281A8-BB95-40F6-A27E-DDD1316F038B}">
      <dgm:prSet/>
      <dgm:spPr/>
      <dgm:t>
        <a:bodyPr/>
        <a:lstStyle/>
        <a:p>
          <a:endParaRPr lang="en-US"/>
        </a:p>
      </dgm:t>
    </dgm:pt>
    <dgm:pt modelId="{3962998C-849D-4579-9B79-36907930274E}" type="sibTrans" cxnId="{E32281A8-BB95-40F6-A27E-DDD1316F038B}">
      <dgm:prSet/>
      <dgm:spPr/>
      <dgm:t>
        <a:bodyPr/>
        <a:lstStyle/>
        <a:p>
          <a:endParaRPr lang="en-US"/>
        </a:p>
      </dgm:t>
    </dgm:pt>
    <dgm:pt modelId="{E4B7EC43-0337-403B-8885-A90E5B4CB5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ADVOCACY</a:t>
          </a:r>
        </a:p>
      </dgm:t>
    </dgm:pt>
    <dgm:pt modelId="{3C22A59F-5230-4A8F-8C7B-998A01D17468}" type="parTrans" cxnId="{F346F63D-27E0-45E8-B826-6E127B91EAF8}">
      <dgm:prSet/>
      <dgm:spPr/>
      <dgm:t>
        <a:bodyPr/>
        <a:lstStyle/>
        <a:p>
          <a:endParaRPr lang="en-US"/>
        </a:p>
      </dgm:t>
    </dgm:pt>
    <dgm:pt modelId="{92B24E23-58D4-41A5-AD39-AAE3A1750E42}" type="sibTrans" cxnId="{F346F63D-27E0-45E8-B826-6E127B91EAF8}">
      <dgm:prSet/>
      <dgm:spPr/>
      <dgm:t>
        <a:bodyPr/>
        <a:lstStyle/>
        <a:p>
          <a:endParaRPr lang="en-US"/>
        </a:p>
      </dgm:t>
    </dgm:pt>
    <dgm:pt modelId="{2943F2B0-5D99-4481-9C15-46717E9A0B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PUBLIC POLICY</a:t>
          </a:r>
        </a:p>
      </dgm:t>
    </dgm:pt>
    <dgm:pt modelId="{3CD1C8D8-D092-4D24-ACE8-9BF324EDDBD5}" type="parTrans" cxnId="{D7BBE6B2-AE88-4BF9-BAED-6B4B045AEA37}">
      <dgm:prSet/>
      <dgm:spPr/>
      <dgm:t>
        <a:bodyPr/>
        <a:lstStyle/>
        <a:p>
          <a:endParaRPr lang="en-US"/>
        </a:p>
      </dgm:t>
    </dgm:pt>
    <dgm:pt modelId="{5E4C7B94-F5C4-4266-9FB5-F3BB3DF4C75E}" type="sibTrans" cxnId="{D7BBE6B2-AE88-4BF9-BAED-6B4B045AEA37}">
      <dgm:prSet/>
      <dgm:spPr/>
      <dgm:t>
        <a:bodyPr/>
        <a:lstStyle/>
        <a:p>
          <a:endParaRPr lang="en-US"/>
        </a:p>
      </dgm:t>
    </dgm:pt>
    <dgm:pt modelId="{4C9CBCF9-5B2D-45B8-9AEC-5F04412C9B7C}" type="pres">
      <dgm:prSet presAssocID="{01515D11-A43B-494D-81A9-D63C058E4C96}" presName="root" presStyleCnt="0">
        <dgm:presLayoutVars>
          <dgm:dir/>
          <dgm:resizeHandles val="exact"/>
        </dgm:presLayoutVars>
      </dgm:prSet>
      <dgm:spPr/>
    </dgm:pt>
    <dgm:pt modelId="{4951937E-FC9F-4905-A8FB-F147DAE6FDD9}" type="pres">
      <dgm:prSet presAssocID="{3B893502-7A75-41C2-A6D8-210E067D4D94}" presName="compNode" presStyleCnt="0"/>
      <dgm:spPr/>
    </dgm:pt>
    <dgm:pt modelId="{EEB261C5-10B2-434E-8A16-75A0A1ADFB88}" type="pres">
      <dgm:prSet presAssocID="{3B893502-7A75-41C2-A6D8-210E067D4D94}" presName="iconBgRect" presStyleLbl="bgShp" presStyleIdx="0" presStyleCnt="8"/>
      <dgm:spPr/>
    </dgm:pt>
    <dgm:pt modelId="{D0DCB7F7-C255-473B-BEF7-3F73BC460026}" type="pres">
      <dgm:prSet presAssocID="{3B893502-7A75-41C2-A6D8-210E067D4D94}" presName="iconRect" presStyleLbl="nod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BBFE813-6FED-4645-8F05-FAF66738A43A}" type="pres">
      <dgm:prSet presAssocID="{3B893502-7A75-41C2-A6D8-210E067D4D94}" presName="spaceRect" presStyleCnt="0"/>
      <dgm:spPr/>
    </dgm:pt>
    <dgm:pt modelId="{4C5EB254-3CEC-41BF-AF2A-5A7311B2F993}" type="pres">
      <dgm:prSet presAssocID="{3B893502-7A75-41C2-A6D8-210E067D4D94}" presName="textRect" presStyleLbl="revTx" presStyleIdx="0" presStyleCnt="8">
        <dgm:presLayoutVars>
          <dgm:chMax val="1"/>
          <dgm:chPref val="1"/>
        </dgm:presLayoutVars>
      </dgm:prSet>
      <dgm:spPr/>
    </dgm:pt>
    <dgm:pt modelId="{4748FB00-5600-428F-BB47-8449ECD2F55F}" type="pres">
      <dgm:prSet presAssocID="{BB5D7CDB-9CE4-441B-BE66-841F7AEECE7A}" presName="sibTrans" presStyleCnt="0"/>
      <dgm:spPr/>
    </dgm:pt>
    <dgm:pt modelId="{576679F3-EB19-4B27-98B6-CD674BBD92E2}" type="pres">
      <dgm:prSet presAssocID="{73820110-CCDE-49FE-9D8E-C9FD832E3B59}" presName="compNode" presStyleCnt="0"/>
      <dgm:spPr/>
    </dgm:pt>
    <dgm:pt modelId="{50417006-F284-4E95-8B61-ADFB7B04E838}" type="pres">
      <dgm:prSet presAssocID="{73820110-CCDE-49FE-9D8E-C9FD832E3B59}" presName="iconBgRect" presStyleLbl="bgShp" presStyleIdx="1" presStyleCnt="8"/>
      <dgm:spPr/>
    </dgm:pt>
    <dgm:pt modelId="{B232BEF1-26EE-4463-A619-3873A23AD81B}" type="pres">
      <dgm:prSet presAssocID="{73820110-CCDE-49FE-9D8E-C9FD832E3B59}" presName="iconRect" presStyleLbl="node1" presStyleIdx="1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B4E457D-04A4-494B-B043-2EED69730561}" type="pres">
      <dgm:prSet presAssocID="{73820110-CCDE-49FE-9D8E-C9FD832E3B59}" presName="spaceRect" presStyleCnt="0"/>
      <dgm:spPr/>
    </dgm:pt>
    <dgm:pt modelId="{C7AEDD7D-61FF-4AC2-B90D-FA320F16F925}" type="pres">
      <dgm:prSet presAssocID="{73820110-CCDE-49FE-9D8E-C9FD832E3B59}" presName="textRect" presStyleLbl="revTx" presStyleIdx="1" presStyleCnt="8">
        <dgm:presLayoutVars>
          <dgm:chMax val="1"/>
          <dgm:chPref val="1"/>
        </dgm:presLayoutVars>
      </dgm:prSet>
      <dgm:spPr/>
    </dgm:pt>
    <dgm:pt modelId="{F009B733-0550-4CA5-8B3F-18BCF1B87785}" type="pres">
      <dgm:prSet presAssocID="{E892C025-B516-4C81-84B2-58A3D1849CEE}" presName="sibTrans" presStyleCnt="0"/>
      <dgm:spPr/>
    </dgm:pt>
    <dgm:pt modelId="{6EC1527C-D492-4B24-9BC3-2C08720A8D2A}" type="pres">
      <dgm:prSet presAssocID="{C94B7FFF-BACC-4E7B-B382-F27292E0EB7D}" presName="compNode" presStyleCnt="0"/>
      <dgm:spPr/>
    </dgm:pt>
    <dgm:pt modelId="{ADBA8BF2-1A25-490A-9DFE-2D51532C5429}" type="pres">
      <dgm:prSet presAssocID="{C94B7FFF-BACC-4E7B-B382-F27292E0EB7D}" presName="iconBgRect" presStyleLbl="bgShp" presStyleIdx="2" presStyleCnt="8"/>
      <dgm:spPr/>
    </dgm:pt>
    <dgm:pt modelId="{27744391-850D-4697-A8BF-5CD172498453}" type="pres">
      <dgm:prSet presAssocID="{C94B7FFF-BACC-4E7B-B382-F27292E0EB7D}" presName="iconRect" presStyleLbl="node1" presStyleIdx="2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853ECCE-25D3-41CB-9E04-2B69120478A9}" type="pres">
      <dgm:prSet presAssocID="{C94B7FFF-BACC-4E7B-B382-F27292E0EB7D}" presName="spaceRect" presStyleCnt="0"/>
      <dgm:spPr/>
    </dgm:pt>
    <dgm:pt modelId="{5C1EFBD1-BE16-48C9-87AE-4A8C38B4BE1A}" type="pres">
      <dgm:prSet presAssocID="{C94B7FFF-BACC-4E7B-B382-F27292E0EB7D}" presName="textRect" presStyleLbl="revTx" presStyleIdx="2" presStyleCnt="8">
        <dgm:presLayoutVars>
          <dgm:chMax val="1"/>
          <dgm:chPref val="1"/>
        </dgm:presLayoutVars>
      </dgm:prSet>
      <dgm:spPr/>
    </dgm:pt>
    <dgm:pt modelId="{AE7E4E64-D249-4B37-9481-2D5056D402E3}" type="pres">
      <dgm:prSet presAssocID="{72E6263B-D163-47ED-AE0E-73AD76902CCD}" presName="sibTrans" presStyleCnt="0"/>
      <dgm:spPr/>
    </dgm:pt>
    <dgm:pt modelId="{B48F1FA7-0AA3-4118-B9C3-2BC14F897004}" type="pres">
      <dgm:prSet presAssocID="{5588C117-8E9D-40B7-B2E3-9B59F4534D34}" presName="compNode" presStyleCnt="0"/>
      <dgm:spPr/>
    </dgm:pt>
    <dgm:pt modelId="{C6D23020-1BB8-42E7-845E-99BF088635A4}" type="pres">
      <dgm:prSet presAssocID="{5588C117-8E9D-40B7-B2E3-9B59F4534D34}" presName="iconBgRect" presStyleLbl="bgShp" presStyleIdx="3" presStyleCnt="8"/>
      <dgm:spPr/>
    </dgm:pt>
    <dgm:pt modelId="{AE38FA77-0445-4235-9864-4F032CBDBDDE}" type="pres">
      <dgm:prSet presAssocID="{5588C117-8E9D-40B7-B2E3-9B59F4534D34}" presName="iconRect" presStyleLbl="node1" presStyleIdx="3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67D8D53F-F849-44CD-888B-F4B386253B43}" type="pres">
      <dgm:prSet presAssocID="{5588C117-8E9D-40B7-B2E3-9B59F4534D34}" presName="spaceRect" presStyleCnt="0"/>
      <dgm:spPr/>
    </dgm:pt>
    <dgm:pt modelId="{035B387E-ACB2-4D1E-A08E-1B928634B58C}" type="pres">
      <dgm:prSet presAssocID="{5588C117-8E9D-40B7-B2E3-9B59F4534D34}" presName="textRect" presStyleLbl="revTx" presStyleIdx="3" presStyleCnt="8">
        <dgm:presLayoutVars>
          <dgm:chMax val="1"/>
          <dgm:chPref val="1"/>
        </dgm:presLayoutVars>
      </dgm:prSet>
      <dgm:spPr/>
    </dgm:pt>
    <dgm:pt modelId="{98BEA3A5-A2CE-4A03-B6E4-95182F1604A1}" type="pres">
      <dgm:prSet presAssocID="{1183BB8B-37B9-469C-82CD-35B74F25C6EA}" presName="sibTrans" presStyleCnt="0"/>
      <dgm:spPr/>
    </dgm:pt>
    <dgm:pt modelId="{57703F3F-F5EF-4103-A59B-3B345C64F1E8}" type="pres">
      <dgm:prSet presAssocID="{6A00C56D-D871-4E41-A4FB-B305F3F1B88E}" presName="compNode" presStyleCnt="0"/>
      <dgm:spPr/>
    </dgm:pt>
    <dgm:pt modelId="{45FDB070-0114-463A-9686-461FB3123332}" type="pres">
      <dgm:prSet presAssocID="{6A00C56D-D871-4E41-A4FB-B305F3F1B88E}" presName="iconBgRect" presStyleLbl="bgShp" presStyleIdx="4" presStyleCnt="8"/>
      <dgm:spPr/>
    </dgm:pt>
    <dgm:pt modelId="{B8C36D2E-F8FB-4527-AEC3-16DE41562E46}" type="pres">
      <dgm:prSet presAssocID="{6A00C56D-D871-4E41-A4FB-B305F3F1B88E}" presName="iconRect" presStyleLbl="node1" presStyleIdx="4" presStyleCnt="8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E2F205A-1A75-4E73-A85B-C87FFC072D4F}" type="pres">
      <dgm:prSet presAssocID="{6A00C56D-D871-4E41-A4FB-B305F3F1B88E}" presName="spaceRect" presStyleCnt="0"/>
      <dgm:spPr/>
    </dgm:pt>
    <dgm:pt modelId="{3F53DCF9-56EC-4473-8D3E-211560395D68}" type="pres">
      <dgm:prSet presAssocID="{6A00C56D-D871-4E41-A4FB-B305F3F1B88E}" presName="textRect" presStyleLbl="revTx" presStyleIdx="4" presStyleCnt="8">
        <dgm:presLayoutVars>
          <dgm:chMax val="1"/>
          <dgm:chPref val="1"/>
        </dgm:presLayoutVars>
      </dgm:prSet>
      <dgm:spPr/>
    </dgm:pt>
    <dgm:pt modelId="{D23E008E-2769-41B4-BC1E-F92F1FB2FB95}" type="pres">
      <dgm:prSet presAssocID="{B5DBC2C3-21AD-42CA-AEFF-A7BACFD70BE2}" presName="sibTrans" presStyleCnt="0"/>
      <dgm:spPr/>
    </dgm:pt>
    <dgm:pt modelId="{DBB879D8-4A25-4696-9425-52024730F270}" type="pres">
      <dgm:prSet presAssocID="{7DB08BE1-49D7-4BED-8F21-9BFDED23F935}" presName="compNode" presStyleCnt="0"/>
      <dgm:spPr/>
    </dgm:pt>
    <dgm:pt modelId="{C5C2CCBC-6A35-48F0-BB16-C6CF577D4438}" type="pres">
      <dgm:prSet presAssocID="{7DB08BE1-49D7-4BED-8F21-9BFDED23F935}" presName="iconBgRect" presStyleLbl="bgShp" presStyleIdx="5" presStyleCnt="8"/>
      <dgm:spPr/>
    </dgm:pt>
    <dgm:pt modelId="{4C948545-C92E-4FB7-A8B8-F8C890BC8611}" type="pres">
      <dgm:prSet presAssocID="{7DB08BE1-49D7-4BED-8F21-9BFDED23F935}" presName="iconRect" presStyleLbl="node1" presStyleIdx="5" presStyleCnt="8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B0044658-F813-4C57-888E-A8F01E8B3D50}" type="pres">
      <dgm:prSet presAssocID="{7DB08BE1-49D7-4BED-8F21-9BFDED23F935}" presName="spaceRect" presStyleCnt="0"/>
      <dgm:spPr/>
    </dgm:pt>
    <dgm:pt modelId="{7E76FDD3-DA11-4CB2-85A0-5E2A9F75F8A1}" type="pres">
      <dgm:prSet presAssocID="{7DB08BE1-49D7-4BED-8F21-9BFDED23F935}" presName="textRect" presStyleLbl="revTx" presStyleIdx="5" presStyleCnt="8">
        <dgm:presLayoutVars>
          <dgm:chMax val="1"/>
          <dgm:chPref val="1"/>
        </dgm:presLayoutVars>
      </dgm:prSet>
      <dgm:spPr/>
    </dgm:pt>
    <dgm:pt modelId="{4B929490-0929-44A4-9F2A-CF7747DCE320}" type="pres">
      <dgm:prSet presAssocID="{3962998C-849D-4579-9B79-36907930274E}" presName="sibTrans" presStyleCnt="0"/>
      <dgm:spPr/>
    </dgm:pt>
    <dgm:pt modelId="{4972396A-ABC4-4EAB-B4C5-21C480271EA1}" type="pres">
      <dgm:prSet presAssocID="{E4B7EC43-0337-403B-8885-A90E5B4CB523}" presName="compNode" presStyleCnt="0"/>
      <dgm:spPr/>
    </dgm:pt>
    <dgm:pt modelId="{47BF113D-1DD4-4071-8B8D-EDDC94EDEA55}" type="pres">
      <dgm:prSet presAssocID="{E4B7EC43-0337-403B-8885-A90E5B4CB523}" presName="iconBgRect" presStyleLbl="bgShp" presStyleIdx="6" presStyleCnt="8"/>
      <dgm:spPr/>
    </dgm:pt>
    <dgm:pt modelId="{4CE08C69-4EA7-4AE7-AB87-936F347F7DC3}" type="pres">
      <dgm:prSet presAssocID="{E4B7EC43-0337-403B-8885-A90E5B4CB523}" presName="iconRect" presStyleLbl="node1" presStyleIdx="6" presStyleCnt="8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C7D4956D-62AE-46E7-B83C-7155FDA76FF6}" type="pres">
      <dgm:prSet presAssocID="{E4B7EC43-0337-403B-8885-A90E5B4CB523}" presName="spaceRect" presStyleCnt="0"/>
      <dgm:spPr/>
    </dgm:pt>
    <dgm:pt modelId="{E7C88F5F-0168-4E4E-86B6-5E25A7E75EE6}" type="pres">
      <dgm:prSet presAssocID="{E4B7EC43-0337-403B-8885-A90E5B4CB523}" presName="textRect" presStyleLbl="revTx" presStyleIdx="6" presStyleCnt="8">
        <dgm:presLayoutVars>
          <dgm:chMax val="1"/>
          <dgm:chPref val="1"/>
        </dgm:presLayoutVars>
      </dgm:prSet>
      <dgm:spPr/>
    </dgm:pt>
    <dgm:pt modelId="{C067CF66-90AE-4604-937B-ED13738F904A}" type="pres">
      <dgm:prSet presAssocID="{92B24E23-58D4-41A5-AD39-AAE3A1750E42}" presName="sibTrans" presStyleCnt="0"/>
      <dgm:spPr/>
    </dgm:pt>
    <dgm:pt modelId="{80215696-AA4D-4327-B14F-AFFF3C4C4554}" type="pres">
      <dgm:prSet presAssocID="{2943F2B0-5D99-4481-9C15-46717E9A0BA9}" presName="compNode" presStyleCnt="0"/>
      <dgm:spPr/>
    </dgm:pt>
    <dgm:pt modelId="{FD41B628-2B77-48C6-B10F-9FF4D34AB821}" type="pres">
      <dgm:prSet presAssocID="{2943F2B0-5D99-4481-9C15-46717E9A0BA9}" presName="iconBgRect" presStyleLbl="bgShp" presStyleIdx="7" presStyleCnt="8"/>
      <dgm:spPr/>
    </dgm:pt>
    <dgm:pt modelId="{0E7B1EB2-2500-463B-8F02-CE057D920A31}" type="pres">
      <dgm:prSet presAssocID="{2943F2B0-5D99-4481-9C15-46717E9A0BA9}" presName="iconRect" presStyleLbl="node1" presStyleIdx="7" presStyleCnt="8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"/>
        </a:ext>
      </dgm:extLst>
    </dgm:pt>
    <dgm:pt modelId="{893AE1C3-5DC3-4B85-B3E3-68A12B68A988}" type="pres">
      <dgm:prSet presAssocID="{2943F2B0-5D99-4481-9C15-46717E9A0BA9}" presName="spaceRect" presStyleCnt="0"/>
      <dgm:spPr/>
    </dgm:pt>
    <dgm:pt modelId="{65061910-06CE-4962-B7A1-0F3DD1F38624}" type="pres">
      <dgm:prSet presAssocID="{2943F2B0-5D99-4481-9C15-46717E9A0BA9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E9DB6D08-A235-4F92-AA15-4FF1C5C54651}" type="presOf" srcId="{5588C117-8E9D-40B7-B2E3-9B59F4534D34}" destId="{035B387E-ACB2-4D1E-A08E-1B928634B58C}" srcOrd="0" destOrd="0" presId="urn:microsoft.com/office/officeart/2018/5/layout/IconCircleLabelList"/>
    <dgm:cxn modelId="{556CB30A-2CDB-4D8C-955A-FBBE7ED2B7A9}" srcId="{01515D11-A43B-494D-81A9-D63C058E4C96}" destId="{5588C117-8E9D-40B7-B2E3-9B59F4534D34}" srcOrd="3" destOrd="0" parTransId="{51BA9ED5-1CE8-404E-8A24-C513C86876C5}" sibTransId="{1183BB8B-37B9-469C-82CD-35B74F25C6EA}"/>
    <dgm:cxn modelId="{70CC5524-9853-4032-BD84-ACF0281B82AA}" srcId="{01515D11-A43B-494D-81A9-D63C058E4C96}" destId="{73820110-CCDE-49FE-9D8E-C9FD832E3B59}" srcOrd="1" destOrd="0" parTransId="{8D3D89E3-6B7F-4C5A-A9FF-CDF5175EF958}" sibTransId="{E892C025-B516-4C81-84B2-58A3D1849CEE}"/>
    <dgm:cxn modelId="{8F73A929-D778-4240-BD9A-D6E851C06813}" type="presOf" srcId="{6A00C56D-D871-4E41-A4FB-B305F3F1B88E}" destId="{3F53DCF9-56EC-4473-8D3E-211560395D68}" srcOrd="0" destOrd="0" presId="urn:microsoft.com/office/officeart/2018/5/layout/IconCircleLabelList"/>
    <dgm:cxn modelId="{F346F63D-27E0-45E8-B826-6E127B91EAF8}" srcId="{01515D11-A43B-494D-81A9-D63C058E4C96}" destId="{E4B7EC43-0337-403B-8885-A90E5B4CB523}" srcOrd="6" destOrd="0" parTransId="{3C22A59F-5230-4A8F-8C7B-998A01D17468}" sibTransId="{92B24E23-58D4-41A5-AD39-AAE3A1750E42}"/>
    <dgm:cxn modelId="{3A97A54B-E095-4628-9691-E035EE322AAC}" srcId="{01515D11-A43B-494D-81A9-D63C058E4C96}" destId="{C94B7FFF-BACC-4E7B-B382-F27292E0EB7D}" srcOrd="2" destOrd="0" parTransId="{7EA8AB19-0583-4D5E-BDFB-36CA87B51DE9}" sibTransId="{72E6263B-D163-47ED-AE0E-73AD76902CCD}"/>
    <dgm:cxn modelId="{EE2CFD6D-4EC9-4E66-A4EF-47368695AFB3}" srcId="{01515D11-A43B-494D-81A9-D63C058E4C96}" destId="{3B893502-7A75-41C2-A6D8-210E067D4D94}" srcOrd="0" destOrd="0" parTransId="{7E78F376-9115-4CFB-A56F-3EB3BEB6C909}" sibTransId="{BB5D7CDB-9CE4-441B-BE66-841F7AEECE7A}"/>
    <dgm:cxn modelId="{CF95657C-9FF8-4353-8F0E-394508D0A9A5}" type="presOf" srcId="{01515D11-A43B-494D-81A9-D63C058E4C96}" destId="{4C9CBCF9-5B2D-45B8-9AEC-5F04412C9B7C}" srcOrd="0" destOrd="0" presId="urn:microsoft.com/office/officeart/2018/5/layout/IconCircleLabelList"/>
    <dgm:cxn modelId="{A9370F83-2466-4FD5-A18B-53A3992F5A96}" type="presOf" srcId="{E4B7EC43-0337-403B-8885-A90E5B4CB523}" destId="{E7C88F5F-0168-4E4E-86B6-5E25A7E75EE6}" srcOrd="0" destOrd="0" presId="urn:microsoft.com/office/officeart/2018/5/layout/IconCircleLabelList"/>
    <dgm:cxn modelId="{AB1D6791-E4D0-4013-A9BE-48AD18D87391}" type="presOf" srcId="{2943F2B0-5D99-4481-9C15-46717E9A0BA9}" destId="{65061910-06CE-4962-B7A1-0F3DD1F38624}" srcOrd="0" destOrd="0" presId="urn:microsoft.com/office/officeart/2018/5/layout/IconCircleLabelList"/>
    <dgm:cxn modelId="{DE00C594-495E-4C82-8360-8F7F6D3C43B3}" type="presOf" srcId="{7DB08BE1-49D7-4BED-8F21-9BFDED23F935}" destId="{7E76FDD3-DA11-4CB2-85A0-5E2A9F75F8A1}" srcOrd="0" destOrd="0" presId="urn:microsoft.com/office/officeart/2018/5/layout/IconCircleLabelList"/>
    <dgm:cxn modelId="{7183979D-F04B-46C7-BE60-8035921197C0}" type="presOf" srcId="{C94B7FFF-BACC-4E7B-B382-F27292E0EB7D}" destId="{5C1EFBD1-BE16-48C9-87AE-4A8C38B4BE1A}" srcOrd="0" destOrd="0" presId="urn:microsoft.com/office/officeart/2018/5/layout/IconCircleLabelList"/>
    <dgm:cxn modelId="{1844F7A3-EAF3-4770-9556-8A3D8D73139E}" srcId="{01515D11-A43B-494D-81A9-D63C058E4C96}" destId="{6A00C56D-D871-4E41-A4FB-B305F3F1B88E}" srcOrd="4" destOrd="0" parTransId="{51A7515E-F60F-4E2C-9CEF-10AEA8C86F78}" sibTransId="{B5DBC2C3-21AD-42CA-AEFF-A7BACFD70BE2}"/>
    <dgm:cxn modelId="{B99EA2A5-AD33-4942-A156-76492A87590F}" type="presOf" srcId="{73820110-CCDE-49FE-9D8E-C9FD832E3B59}" destId="{C7AEDD7D-61FF-4AC2-B90D-FA320F16F925}" srcOrd="0" destOrd="0" presId="urn:microsoft.com/office/officeart/2018/5/layout/IconCircleLabelList"/>
    <dgm:cxn modelId="{E32281A8-BB95-40F6-A27E-DDD1316F038B}" srcId="{01515D11-A43B-494D-81A9-D63C058E4C96}" destId="{7DB08BE1-49D7-4BED-8F21-9BFDED23F935}" srcOrd="5" destOrd="0" parTransId="{CBBBCC62-C1AD-453B-8E32-655AF82EF5C5}" sibTransId="{3962998C-849D-4579-9B79-36907930274E}"/>
    <dgm:cxn modelId="{D7BBE6B2-AE88-4BF9-BAED-6B4B045AEA37}" srcId="{01515D11-A43B-494D-81A9-D63C058E4C96}" destId="{2943F2B0-5D99-4481-9C15-46717E9A0BA9}" srcOrd="7" destOrd="0" parTransId="{3CD1C8D8-D092-4D24-ACE8-9BF324EDDBD5}" sibTransId="{5E4C7B94-F5C4-4266-9FB5-F3BB3DF4C75E}"/>
    <dgm:cxn modelId="{650617D9-22EE-4614-815A-213EDD8CBD0A}" type="presOf" srcId="{3B893502-7A75-41C2-A6D8-210E067D4D94}" destId="{4C5EB254-3CEC-41BF-AF2A-5A7311B2F993}" srcOrd="0" destOrd="0" presId="urn:microsoft.com/office/officeart/2018/5/layout/IconCircleLabelList"/>
    <dgm:cxn modelId="{8DE6A36C-702C-43A5-BC72-4FAD8EABB6D2}" type="presParOf" srcId="{4C9CBCF9-5B2D-45B8-9AEC-5F04412C9B7C}" destId="{4951937E-FC9F-4905-A8FB-F147DAE6FDD9}" srcOrd="0" destOrd="0" presId="urn:microsoft.com/office/officeart/2018/5/layout/IconCircleLabelList"/>
    <dgm:cxn modelId="{AFC8F996-10AA-45F2-8D6C-A6F134140567}" type="presParOf" srcId="{4951937E-FC9F-4905-A8FB-F147DAE6FDD9}" destId="{EEB261C5-10B2-434E-8A16-75A0A1ADFB88}" srcOrd="0" destOrd="0" presId="urn:microsoft.com/office/officeart/2018/5/layout/IconCircleLabelList"/>
    <dgm:cxn modelId="{7FB2F3E7-F884-493A-86AB-9B68364F51FE}" type="presParOf" srcId="{4951937E-FC9F-4905-A8FB-F147DAE6FDD9}" destId="{D0DCB7F7-C255-473B-BEF7-3F73BC460026}" srcOrd="1" destOrd="0" presId="urn:microsoft.com/office/officeart/2018/5/layout/IconCircleLabelList"/>
    <dgm:cxn modelId="{C3B21A88-DD30-4726-83E5-03F2C4DD089F}" type="presParOf" srcId="{4951937E-FC9F-4905-A8FB-F147DAE6FDD9}" destId="{CBBFE813-6FED-4645-8F05-FAF66738A43A}" srcOrd="2" destOrd="0" presId="urn:microsoft.com/office/officeart/2018/5/layout/IconCircleLabelList"/>
    <dgm:cxn modelId="{DD2BA771-33C9-449E-B7FB-88F77B91B242}" type="presParOf" srcId="{4951937E-FC9F-4905-A8FB-F147DAE6FDD9}" destId="{4C5EB254-3CEC-41BF-AF2A-5A7311B2F993}" srcOrd="3" destOrd="0" presId="urn:microsoft.com/office/officeart/2018/5/layout/IconCircleLabelList"/>
    <dgm:cxn modelId="{EEC4C0D2-9ECA-44AE-B21B-A48185178682}" type="presParOf" srcId="{4C9CBCF9-5B2D-45B8-9AEC-5F04412C9B7C}" destId="{4748FB00-5600-428F-BB47-8449ECD2F55F}" srcOrd="1" destOrd="0" presId="urn:microsoft.com/office/officeart/2018/5/layout/IconCircleLabelList"/>
    <dgm:cxn modelId="{F3DB0B56-AFCD-45D8-B2CB-61EAF21F701A}" type="presParOf" srcId="{4C9CBCF9-5B2D-45B8-9AEC-5F04412C9B7C}" destId="{576679F3-EB19-4B27-98B6-CD674BBD92E2}" srcOrd="2" destOrd="0" presId="urn:microsoft.com/office/officeart/2018/5/layout/IconCircleLabelList"/>
    <dgm:cxn modelId="{9E0F5128-8532-4E88-BF11-34A9CD873AC1}" type="presParOf" srcId="{576679F3-EB19-4B27-98B6-CD674BBD92E2}" destId="{50417006-F284-4E95-8B61-ADFB7B04E838}" srcOrd="0" destOrd="0" presId="urn:microsoft.com/office/officeart/2018/5/layout/IconCircleLabelList"/>
    <dgm:cxn modelId="{8F205804-C490-43FA-A561-647066944FEC}" type="presParOf" srcId="{576679F3-EB19-4B27-98B6-CD674BBD92E2}" destId="{B232BEF1-26EE-4463-A619-3873A23AD81B}" srcOrd="1" destOrd="0" presId="urn:microsoft.com/office/officeart/2018/5/layout/IconCircleLabelList"/>
    <dgm:cxn modelId="{0D129C9C-2A33-4635-9EBB-0A788B1A7EA6}" type="presParOf" srcId="{576679F3-EB19-4B27-98B6-CD674BBD92E2}" destId="{8B4E457D-04A4-494B-B043-2EED69730561}" srcOrd="2" destOrd="0" presId="urn:microsoft.com/office/officeart/2018/5/layout/IconCircleLabelList"/>
    <dgm:cxn modelId="{D690F84E-205A-4FC9-8020-9EAB92D2D3DA}" type="presParOf" srcId="{576679F3-EB19-4B27-98B6-CD674BBD92E2}" destId="{C7AEDD7D-61FF-4AC2-B90D-FA320F16F925}" srcOrd="3" destOrd="0" presId="urn:microsoft.com/office/officeart/2018/5/layout/IconCircleLabelList"/>
    <dgm:cxn modelId="{57E6D896-2B14-466C-B558-04193B266774}" type="presParOf" srcId="{4C9CBCF9-5B2D-45B8-9AEC-5F04412C9B7C}" destId="{F009B733-0550-4CA5-8B3F-18BCF1B87785}" srcOrd="3" destOrd="0" presId="urn:microsoft.com/office/officeart/2018/5/layout/IconCircleLabelList"/>
    <dgm:cxn modelId="{A73E4F92-558B-4CB0-8570-B91C8D2C660B}" type="presParOf" srcId="{4C9CBCF9-5B2D-45B8-9AEC-5F04412C9B7C}" destId="{6EC1527C-D492-4B24-9BC3-2C08720A8D2A}" srcOrd="4" destOrd="0" presId="urn:microsoft.com/office/officeart/2018/5/layout/IconCircleLabelList"/>
    <dgm:cxn modelId="{D93F0562-F894-4B45-86C0-6498143ACBF4}" type="presParOf" srcId="{6EC1527C-D492-4B24-9BC3-2C08720A8D2A}" destId="{ADBA8BF2-1A25-490A-9DFE-2D51532C5429}" srcOrd="0" destOrd="0" presId="urn:microsoft.com/office/officeart/2018/5/layout/IconCircleLabelList"/>
    <dgm:cxn modelId="{10A97C16-AD29-4AF4-A94B-3271BE8E4211}" type="presParOf" srcId="{6EC1527C-D492-4B24-9BC3-2C08720A8D2A}" destId="{27744391-850D-4697-A8BF-5CD172498453}" srcOrd="1" destOrd="0" presId="urn:microsoft.com/office/officeart/2018/5/layout/IconCircleLabelList"/>
    <dgm:cxn modelId="{E4601261-5DC6-4142-A327-44F9B8C11BEE}" type="presParOf" srcId="{6EC1527C-D492-4B24-9BC3-2C08720A8D2A}" destId="{6853ECCE-25D3-41CB-9E04-2B69120478A9}" srcOrd="2" destOrd="0" presId="urn:microsoft.com/office/officeart/2018/5/layout/IconCircleLabelList"/>
    <dgm:cxn modelId="{2DB6A0F6-88FF-4BE5-B4CC-230C8C6B5E28}" type="presParOf" srcId="{6EC1527C-D492-4B24-9BC3-2C08720A8D2A}" destId="{5C1EFBD1-BE16-48C9-87AE-4A8C38B4BE1A}" srcOrd="3" destOrd="0" presId="urn:microsoft.com/office/officeart/2018/5/layout/IconCircleLabelList"/>
    <dgm:cxn modelId="{567F88AD-3670-4614-9854-E85C38591661}" type="presParOf" srcId="{4C9CBCF9-5B2D-45B8-9AEC-5F04412C9B7C}" destId="{AE7E4E64-D249-4B37-9481-2D5056D402E3}" srcOrd="5" destOrd="0" presId="urn:microsoft.com/office/officeart/2018/5/layout/IconCircleLabelList"/>
    <dgm:cxn modelId="{23323C53-2B06-44A2-BC66-BB3BBFA70562}" type="presParOf" srcId="{4C9CBCF9-5B2D-45B8-9AEC-5F04412C9B7C}" destId="{B48F1FA7-0AA3-4118-B9C3-2BC14F897004}" srcOrd="6" destOrd="0" presId="urn:microsoft.com/office/officeart/2018/5/layout/IconCircleLabelList"/>
    <dgm:cxn modelId="{0D62CBAE-D5DD-4877-A9F8-CF44EF0530CE}" type="presParOf" srcId="{B48F1FA7-0AA3-4118-B9C3-2BC14F897004}" destId="{C6D23020-1BB8-42E7-845E-99BF088635A4}" srcOrd="0" destOrd="0" presId="urn:microsoft.com/office/officeart/2018/5/layout/IconCircleLabelList"/>
    <dgm:cxn modelId="{4E9EE2DC-B33E-4E28-8F36-2B46DACA78E3}" type="presParOf" srcId="{B48F1FA7-0AA3-4118-B9C3-2BC14F897004}" destId="{AE38FA77-0445-4235-9864-4F032CBDBDDE}" srcOrd="1" destOrd="0" presId="urn:microsoft.com/office/officeart/2018/5/layout/IconCircleLabelList"/>
    <dgm:cxn modelId="{3E887336-C8E1-401C-97C8-BAA04FDA521E}" type="presParOf" srcId="{B48F1FA7-0AA3-4118-B9C3-2BC14F897004}" destId="{67D8D53F-F849-44CD-888B-F4B386253B43}" srcOrd="2" destOrd="0" presId="urn:microsoft.com/office/officeart/2018/5/layout/IconCircleLabelList"/>
    <dgm:cxn modelId="{51F420A5-AF75-47C2-AE46-D38B4505BC2B}" type="presParOf" srcId="{B48F1FA7-0AA3-4118-B9C3-2BC14F897004}" destId="{035B387E-ACB2-4D1E-A08E-1B928634B58C}" srcOrd="3" destOrd="0" presId="urn:microsoft.com/office/officeart/2018/5/layout/IconCircleLabelList"/>
    <dgm:cxn modelId="{53A90EFD-7AFA-47CD-8ED6-86FC7698916A}" type="presParOf" srcId="{4C9CBCF9-5B2D-45B8-9AEC-5F04412C9B7C}" destId="{98BEA3A5-A2CE-4A03-B6E4-95182F1604A1}" srcOrd="7" destOrd="0" presId="urn:microsoft.com/office/officeart/2018/5/layout/IconCircleLabelList"/>
    <dgm:cxn modelId="{BD86A5EC-5068-459C-9EBD-3ADA62A955EE}" type="presParOf" srcId="{4C9CBCF9-5B2D-45B8-9AEC-5F04412C9B7C}" destId="{57703F3F-F5EF-4103-A59B-3B345C64F1E8}" srcOrd="8" destOrd="0" presId="urn:microsoft.com/office/officeart/2018/5/layout/IconCircleLabelList"/>
    <dgm:cxn modelId="{F5CE1936-89F5-440D-A9D5-A8072112F2BA}" type="presParOf" srcId="{57703F3F-F5EF-4103-A59B-3B345C64F1E8}" destId="{45FDB070-0114-463A-9686-461FB3123332}" srcOrd="0" destOrd="0" presId="urn:microsoft.com/office/officeart/2018/5/layout/IconCircleLabelList"/>
    <dgm:cxn modelId="{8409C440-45D2-4B00-9C17-F5AF40F59435}" type="presParOf" srcId="{57703F3F-F5EF-4103-A59B-3B345C64F1E8}" destId="{B8C36D2E-F8FB-4527-AEC3-16DE41562E46}" srcOrd="1" destOrd="0" presId="urn:microsoft.com/office/officeart/2018/5/layout/IconCircleLabelList"/>
    <dgm:cxn modelId="{958376E8-01C9-4290-A237-821F8C106933}" type="presParOf" srcId="{57703F3F-F5EF-4103-A59B-3B345C64F1E8}" destId="{BE2F205A-1A75-4E73-A85B-C87FFC072D4F}" srcOrd="2" destOrd="0" presId="urn:microsoft.com/office/officeart/2018/5/layout/IconCircleLabelList"/>
    <dgm:cxn modelId="{2179B2C8-440E-4AD5-AF72-5B277B37A0DD}" type="presParOf" srcId="{57703F3F-F5EF-4103-A59B-3B345C64F1E8}" destId="{3F53DCF9-56EC-4473-8D3E-211560395D68}" srcOrd="3" destOrd="0" presId="urn:microsoft.com/office/officeart/2018/5/layout/IconCircleLabelList"/>
    <dgm:cxn modelId="{1F6ADF1B-E93D-4F3F-A5CD-1ABF335A39B3}" type="presParOf" srcId="{4C9CBCF9-5B2D-45B8-9AEC-5F04412C9B7C}" destId="{D23E008E-2769-41B4-BC1E-F92F1FB2FB95}" srcOrd="9" destOrd="0" presId="urn:microsoft.com/office/officeart/2018/5/layout/IconCircleLabelList"/>
    <dgm:cxn modelId="{8FD44055-DBFB-4E11-8022-C216905FC485}" type="presParOf" srcId="{4C9CBCF9-5B2D-45B8-9AEC-5F04412C9B7C}" destId="{DBB879D8-4A25-4696-9425-52024730F270}" srcOrd="10" destOrd="0" presId="urn:microsoft.com/office/officeart/2018/5/layout/IconCircleLabelList"/>
    <dgm:cxn modelId="{AB4619C7-7F0D-4B6E-9FB1-B47CE45816F8}" type="presParOf" srcId="{DBB879D8-4A25-4696-9425-52024730F270}" destId="{C5C2CCBC-6A35-48F0-BB16-C6CF577D4438}" srcOrd="0" destOrd="0" presId="urn:microsoft.com/office/officeart/2018/5/layout/IconCircleLabelList"/>
    <dgm:cxn modelId="{8BF2D5C3-F07B-4550-8EC8-54A70D6DE8D5}" type="presParOf" srcId="{DBB879D8-4A25-4696-9425-52024730F270}" destId="{4C948545-C92E-4FB7-A8B8-F8C890BC8611}" srcOrd="1" destOrd="0" presId="urn:microsoft.com/office/officeart/2018/5/layout/IconCircleLabelList"/>
    <dgm:cxn modelId="{991E69F5-7FC6-42EE-A93C-4CC1276B15BF}" type="presParOf" srcId="{DBB879D8-4A25-4696-9425-52024730F270}" destId="{B0044658-F813-4C57-888E-A8F01E8B3D50}" srcOrd="2" destOrd="0" presId="urn:microsoft.com/office/officeart/2018/5/layout/IconCircleLabelList"/>
    <dgm:cxn modelId="{FAA0EF20-F347-4562-A987-3A86218EA885}" type="presParOf" srcId="{DBB879D8-4A25-4696-9425-52024730F270}" destId="{7E76FDD3-DA11-4CB2-85A0-5E2A9F75F8A1}" srcOrd="3" destOrd="0" presId="urn:microsoft.com/office/officeart/2018/5/layout/IconCircleLabelList"/>
    <dgm:cxn modelId="{5325824E-6694-4EEF-8C3A-AA4A19B5C988}" type="presParOf" srcId="{4C9CBCF9-5B2D-45B8-9AEC-5F04412C9B7C}" destId="{4B929490-0929-44A4-9F2A-CF7747DCE320}" srcOrd="11" destOrd="0" presId="urn:microsoft.com/office/officeart/2018/5/layout/IconCircleLabelList"/>
    <dgm:cxn modelId="{C51D1FA0-6EA1-44D4-B608-6260319E0988}" type="presParOf" srcId="{4C9CBCF9-5B2D-45B8-9AEC-5F04412C9B7C}" destId="{4972396A-ABC4-4EAB-B4C5-21C480271EA1}" srcOrd="12" destOrd="0" presId="urn:microsoft.com/office/officeart/2018/5/layout/IconCircleLabelList"/>
    <dgm:cxn modelId="{FCD9CBE4-E511-4C32-B8AC-2D9C87490092}" type="presParOf" srcId="{4972396A-ABC4-4EAB-B4C5-21C480271EA1}" destId="{47BF113D-1DD4-4071-8B8D-EDDC94EDEA55}" srcOrd="0" destOrd="0" presId="urn:microsoft.com/office/officeart/2018/5/layout/IconCircleLabelList"/>
    <dgm:cxn modelId="{C9486C58-574D-459F-B0C7-81A0C5B13693}" type="presParOf" srcId="{4972396A-ABC4-4EAB-B4C5-21C480271EA1}" destId="{4CE08C69-4EA7-4AE7-AB87-936F347F7DC3}" srcOrd="1" destOrd="0" presId="urn:microsoft.com/office/officeart/2018/5/layout/IconCircleLabelList"/>
    <dgm:cxn modelId="{AC373B57-5782-4D00-B19D-B0615D5AC082}" type="presParOf" srcId="{4972396A-ABC4-4EAB-B4C5-21C480271EA1}" destId="{C7D4956D-62AE-46E7-B83C-7155FDA76FF6}" srcOrd="2" destOrd="0" presId="urn:microsoft.com/office/officeart/2018/5/layout/IconCircleLabelList"/>
    <dgm:cxn modelId="{92820853-D1F9-4E70-82F2-D3D2460BA28F}" type="presParOf" srcId="{4972396A-ABC4-4EAB-B4C5-21C480271EA1}" destId="{E7C88F5F-0168-4E4E-86B6-5E25A7E75EE6}" srcOrd="3" destOrd="0" presId="urn:microsoft.com/office/officeart/2018/5/layout/IconCircleLabelList"/>
    <dgm:cxn modelId="{F94D8A0D-0C44-4EE4-B3BA-8606D28DC481}" type="presParOf" srcId="{4C9CBCF9-5B2D-45B8-9AEC-5F04412C9B7C}" destId="{C067CF66-90AE-4604-937B-ED13738F904A}" srcOrd="13" destOrd="0" presId="urn:microsoft.com/office/officeart/2018/5/layout/IconCircleLabelList"/>
    <dgm:cxn modelId="{1FA650D7-7FBC-4E59-80BA-F45E7D7CD8D0}" type="presParOf" srcId="{4C9CBCF9-5B2D-45B8-9AEC-5F04412C9B7C}" destId="{80215696-AA4D-4327-B14F-AFFF3C4C4554}" srcOrd="14" destOrd="0" presId="urn:microsoft.com/office/officeart/2018/5/layout/IconCircleLabelList"/>
    <dgm:cxn modelId="{2D66C642-0815-4F5E-BF6B-3BFD499D5548}" type="presParOf" srcId="{80215696-AA4D-4327-B14F-AFFF3C4C4554}" destId="{FD41B628-2B77-48C6-B10F-9FF4D34AB821}" srcOrd="0" destOrd="0" presId="urn:microsoft.com/office/officeart/2018/5/layout/IconCircleLabelList"/>
    <dgm:cxn modelId="{8A86A829-7CBB-4614-B473-9A38BC0309E5}" type="presParOf" srcId="{80215696-AA4D-4327-B14F-AFFF3C4C4554}" destId="{0E7B1EB2-2500-463B-8F02-CE057D920A31}" srcOrd="1" destOrd="0" presId="urn:microsoft.com/office/officeart/2018/5/layout/IconCircleLabelList"/>
    <dgm:cxn modelId="{251342CC-0830-4BC3-B99F-7A0F400A902C}" type="presParOf" srcId="{80215696-AA4D-4327-B14F-AFFF3C4C4554}" destId="{893AE1C3-5DC3-4B85-B3E3-68A12B68A988}" srcOrd="2" destOrd="0" presId="urn:microsoft.com/office/officeart/2018/5/layout/IconCircleLabelList"/>
    <dgm:cxn modelId="{39A46FB1-255D-4670-B526-B16E11E41AB8}" type="presParOf" srcId="{80215696-AA4D-4327-B14F-AFFF3C4C4554}" destId="{65061910-06CE-4962-B7A1-0F3DD1F386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C536C8-54C0-4F58-A1E3-B2179A3A258D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D5AD88E-E05B-45C5-8EAE-668B95B4592B}">
      <dgm:prSet/>
      <dgm:spPr/>
      <dgm:t>
        <a:bodyPr/>
        <a:lstStyle/>
        <a:p>
          <a:r>
            <a:rPr lang="en-US"/>
            <a:t>5:5</a:t>
          </a:r>
        </a:p>
      </dgm:t>
    </dgm:pt>
    <dgm:pt modelId="{8D53FCAA-69B9-4FC4-8BDA-7E1CE40641D3}" type="parTrans" cxnId="{9EF21B11-964C-4873-BE03-3D864591DA43}">
      <dgm:prSet/>
      <dgm:spPr/>
      <dgm:t>
        <a:bodyPr/>
        <a:lstStyle/>
        <a:p>
          <a:endParaRPr lang="en-US"/>
        </a:p>
      </dgm:t>
    </dgm:pt>
    <dgm:pt modelId="{EFFAB830-7D89-4A3E-B136-47CD31886FC3}" type="sibTrans" cxnId="{9EF21B11-964C-4873-BE03-3D864591DA43}">
      <dgm:prSet/>
      <dgm:spPr/>
      <dgm:t>
        <a:bodyPr/>
        <a:lstStyle/>
        <a:p>
          <a:endParaRPr lang="en-US"/>
        </a:p>
      </dgm:t>
    </dgm:pt>
    <dgm:pt modelId="{D1D6F247-DCF8-4BE3-934B-1537C6AA15FB}">
      <dgm:prSet/>
      <dgm:spPr/>
      <dgm:t>
        <a:bodyPr/>
        <a:lstStyle/>
        <a:p>
          <a:r>
            <a:rPr lang="en-US"/>
            <a:t>70,000+</a:t>
          </a:r>
        </a:p>
      </dgm:t>
    </dgm:pt>
    <dgm:pt modelId="{75022632-4410-4EB8-B4D2-344A23D54CB4}" type="parTrans" cxnId="{8890C7C3-4E59-4EA0-8B5B-B57BC6F078E4}">
      <dgm:prSet/>
      <dgm:spPr/>
      <dgm:t>
        <a:bodyPr/>
        <a:lstStyle/>
        <a:p>
          <a:endParaRPr lang="en-US"/>
        </a:p>
      </dgm:t>
    </dgm:pt>
    <dgm:pt modelId="{028519FE-84F4-4B0E-9A4D-78027ABC95D9}" type="sibTrans" cxnId="{8890C7C3-4E59-4EA0-8B5B-B57BC6F078E4}">
      <dgm:prSet/>
      <dgm:spPr/>
      <dgm:t>
        <a:bodyPr/>
        <a:lstStyle/>
        <a:p>
          <a:endParaRPr lang="en-US"/>
        </a:p>
      </dgm:t>
    </dgm:pt>
    <dgm:pt modelId="{746494EF-0D72-40C9-A4A5-E62E42BBE965}">
      <dgm:prSet/>
      <dgm:spPr/>
      <dgm:t>
        <a:bodyPr/>
        <a:lstStyle/>
        <a:p>
          <a:r>
            <a:rPr lang="en-US"/>
            <a:t>0-118</a:t>
          </a:r>
        </a:p>
      </dgm:t>
    </dgm:pt>
    <dgm:pt modelId="{AE749AF8-1261-49BE-B175-AF9D907A8DC8}" type="parTrans" cxnId="{80EF09F5-BEB2-421B-B210-9C9D981C0716}">
      <dgm:prSet/>
      <dgm:spPr/>
      <dgm:t>
        <a:bodyPr/>
        <a:lstStyle/>
        <a:p>
          <a:endParaRPr lang="en-US"/>
        </a:p>
      </dgm:t>
    </dgm:pt>
    <dgm:pt modelId="{97F2BD33-7D6D-4AB4-B549-AF411134503D}" type="sibTrans" cxnId="{80EF09F5-BEB2-421B-B210-9C9D981C0716}">
      <dgm:prSet/>
      <dgm:spPr/>
      <dgm:t>
        <a:bodyPr/>
        <a:lstStyle/>
        <a:p>
          <a:endParaRPr lang="en-US"/>
        </a:p>
      </dgm:t>
    </dgm:pt>
    <dgm:pt modelId="{C9770AC6-B476-4DF9-A535-4FB89A47808D}">
      <dgm:prSet/>
      <dgm:spPr/>
      <dgm:t>
        <a:bodyPr/>
        <a:lstStyle/>
        <a:p>
          <a:r>
            <a:rPr lang="en-US"/>
            <a:t>18</a:t>
          </a:r>
        </a:p>
      </dgm:t>
    </dgm:pt>
    <dgm:pt modelId="{034FC24D-89BF-4382-B863-3C788598CDB5}" type="parTrans" cxnId="{8AE11F8A-9D97-4A6D-AE88-02C94CC840CC}">
      <dgm:prSet/>
      <dgm:spPr/>
      <dgm:t>
        <a:bodyPr/>
        <a:lstStyle/>
        <a:p>
          <a:endParaRPr lang="en-US"/>
        </a:p>
      </dgm:t>
    </dgm:pt>
    <dgm:pt modelId="{877189D7-DA1C-4430-B12A-C3971B394E13}" type="sibTrans" cxnId="{8AE11F8A-9D97-4A6D-AE88-02C94CC840CC}">
      <dgm:prSet/>
      <dgm:spPr/>
      <dgm:t>
        <a:bodyPr/>
        <a:lstStyle/>
        <a:p>
          <a:endParaRPr lang="en-US"/>
        </a:p>
      </dgm:t>
    </dgm:pt>
    <dgm:pt modelId="{6569DB43-AC59-42D7-8ADD-CACB7B7F2DAF}">
      <dgm:prSet/>
      <dgm:spPr/>
      <dgm:t>
        <a:bodyPr/>
        <a:lstStyle/>
        <a:p>
          <a:r>
            <a:rPr lang="en-US"/>
            <a:t>1,000,000</a:t>
          </a:r>
        </a:p>
      </dgm:t>
    </dgm:pt>
    <dgm:pt modelId="{F16F3129-4EDB-4BD2-BCDC-E93928869410}" type="parTrans" cxnId="{799A039C-EC69-4746-8BD8-50EF5F72E1B1}">
      <dgm:prSet/>
      <dgm:spPr/>
      <dgm:t>
        <a:bodyPr/>
        <a:lstStyle/>
        <a:p>
          <a:endParaRPr lang="en-US"/>
        </a:p>
      </dgm:t>
    </dgm:pt>
    <dgm:pt modelId="{82F36237-3F04-47FC-8224-80287FC2BBAF}" type="sibTrans" cxnId="{799A039C-EC69-4746-8BD8-50EF5F72E1B1}">
      <dgm:prSet/>
      <dgm:spPr/>
      <dgm:t>
        <a:bodyPr/>
        <a:lstStyle/>
        <a:p>
          <a:endParaRPr lang="en-US"/>
        </a:p>
      </dgm:t>
    </dgm:pt>
    <dgm:pt modelId="{F175BD8D-1A3B-43B6-A8ED-030044B73DB2}" type="pres">
      <dgm:prSet presAssocID="{71C536C8-54C0-4F58-A1E3-B2179A3A258D}" presName="diagram" presStyleCnt="0">
        <dgm:presLayoutVars>
          <dgm:dir/>
          <dgm:resizeHandles val="exact"/>
        </dgm:presLayoutVars>
      </dgm:prSet>
      <dgm:spPr/>
    </dgm:pt>
    <dgm:pt modelId="{CD54E030-0D51-459C-B954-DD44D064151C}" type="pres">
      <dgm:prSet presAssocID="{6D5AD88E-E05B-45C5-8EAE-668B95B4592B}" presName="node" presStyleLbl="node1" presStyleIdx="0" presStyleCnt="5">
        <dgm:presLayoutVars>
          <dgm:bulletEnabled val="1"/>
        </dgm:presLayoutVars>
      </dgm:prSet>
      <dgm:spPr/>
    </dgm:pt>
    <dgm:pt modelId="{8C75A6D3-DE37-4584-A6C0-D4BEDDF31C4E}" type="pres">
      <dgm:prSet presAssocID="{EFFAB830-7D89-4A3E-B136-47CD31886FC3}" presName="sibTrans" presStyleCnt="0"/>
      <dgm:spPr/>
    </dgm:pt>
    <dgm:pt modelId="{E493B2E5-F0CC-4AC2-9E03-95ECE34D4EF4}" type="pres">
      <dgm:prSet presAssocID="{D1D6F247-DCF8-4BE3-934B-1537C6AA15FB}" presName="node" presStyleLbl="node1" presStyleIdx="1" presStyleCnt="5">
        <dgm:presLayoutVars>
          <dgm:bulletEnabled val="1"/>
        </dgm:presLayoutVars>
      </dgm:prSet>
      <dgm:spPr/>
    </dgm:pt>
    <dgm:pt modelId="{DD9DBF91-8AE7-4FDE-8CB7-8998A662B308}" type="pres">
      <dgm:prSet presAssocID="{028519FE-84F4-4B0E-9A4D-78027ABC95D9}" presName="sibTrans" presStyleCnt="0"/>
      <dgm:spPr/>
    </dgm:pt>
    <dgm:pt modelId="{68DE2748-5B40-4B8F-B137-CC61D8CBF323}" type="pres">
      <dgm:prSet presAssocID="{746494EF-0D72-40C9-A4A5-E62E42BBE965}" presName="node" presStyleLbl="node1" presStyleIdx="2" presStyleCnt="5">
        <dgm:presLayoutVars>
          <dgm:bulletEnabled val="1"/>
        </dgm:presLayoutVars>
      </dgm:prSet>
      <dgm:spPr/>
    </dgm:pt>
    <dgm:pt modelId="{903F17F5-C443-4704-A1C4-53E645326366}" type="pres">
      <dgm:prSet presAssocID="{97F2BD33-7D6D-4AB4-B549-AF411134503D}" presName="sibTrans" presStyleCnt="0"/>
      <dgm:spPr/>
    </dgm:pt>
    <dgm:pt modelId="{72A5C5FA-0929-4F12-B85C-EDDE4B27C939}" type="pres">
      <dgm:prSet presAssocID="{C9770AC6-B476-4DF9-A535-4FB89A47808D}" presName="node" presStyleLbl="node1" presStyleIdx="3" presStyleCnt="5">
        <dgm:presLayoutVars>
          <dgm:bulletEnabled val="1"/>
        </dgm:presLayoutVars>
      </dgm:prSet>
      <dgm:spPr/>
    </dgm:pt>
    <dgm:pt modelId="{72F88966-BEC7-4717-A343-8EDE8F7E475B}" type="pres">
      <dgm:prSet presAssocID="{877189D7-DA1C-4430-B12A-C3971B394E13}" presName="sibTrans" presStyleCnt="0"/>
      <dgm:spPr/>
    </dgm:pt>
    <dgm:pt modelId="{AA823999-58FE-4DF8-9B42-70F5B4A3D3D8}" type="pres">
      <dgm:prSet presAssocID="{6569DB43-AC59-42D7-8ADD-CACB7B7F2DAF}" presName="node" presStyleLbl="node1" presStyleIdx="4" presStyleCnt="5">
        <dgm:presLayoutVars>
          <dgm:bulletEnabled val="1"/>
        </dgm:presLayoutVars>
      </dgm:prSet>
      <dgm:spPr/>
    </dgm:pt>
  </dgm:ptLst>
  <dgm:cxnLst>
    <dgm:cxn modelId="{9EF21B11-964C-4873-BE03-3D864591DA43}" srcId="{71C536C8-54C0-4F58-A1E3-B2179A3A258D}" destId="{6D5AD88E-E05B-45C5-8EAE-668B95B4592B}" srcOrd="0" destOrd="0" parTransId="{8D53FCAA-69B9-4FC4-8BDA-7E1CE40641D3}" sibTransId="{EFFAB830-7D89-4A3E-B136-47CD31886FC3}"/>
    <dgm:cxn modelId="{2BBBB169-F818-4F6B-9182-68413744BB6A}" type="presOf" srcId="{746494EF-0D72-40C9-A4A5-E62E42BBE965}" destId="{68DE2748-5B40-4B8F-B137-CC61D8CBF323}" srcOrd="0" destOrd="0" presId="urn:microsoft.com/office/officeart/2005/8/layout/default"/>
    <dgm:cxn modelId="{6BE7D66F-A1FB-483B-AC3E-54509F3302C0}" type="presOf" srcId="{6D5AD88E-E05B-45C5-8EAE-668B95B4592B}" destId="{CD54E030-0D51-459C-B954-DD44D064151C}" srcOrd="0" destOrd="0" presId="urn:microsoft.com/office/officeart/2005/8/layout/default"/>
    <dgm:cxn modelId="{0959EF53-DA6A-4B39-B7AE-D6C5A0DDE7B4}" type="presOf" srcId="{6569DB43-AC59-42D7-8ADD-CACB7B7F2DAF}" destId="{AA823999-58FE-4DF8-9B42-70F5B4A3D3D8}" srcOrd="0" destOrd="0" presId="urn:microsoft.com/office/officeart/2005/8/layout/default"/>
    <dgm:cxn modelId="{8AE11F8A-9D97-4A6D-AE88-02C94CC840CC}" srcId="{71C536C8-54C0-4F58-A1E3-B2179A3A258D}" destId="{C9770AC6-B476-4DF9-A535-4FB89A47808D}" srcOrd="3" destOrd="0" parTransId="{034FC24D-89BF-4382-B863-3C788598CDB5}" sibTransId="{877189D7-DA1C-4430-B12A-C3971B394E13}"/>
    <dgm:cxn modelId="{487DEC8E-FD44-4B9A-87E1-4B5F98FD6546}" type="presOf" srcId="{C9770AC6-B476-4DF9-A535-4FB89A47808D}" destId="{72A5C5FA-0929-4F12-B85C-EDDE4B27C939}" srcOrd="0" destOrd="0" presId="urn:microsoft.com/office/officeart/2005/8/layout/default"/>
    <dgm:cxn modelId="{6600C598-4509-4B7D-B7B4-4C8645A8FB50}" type="presOf" srcId="{D1D6F247-DCF8-4BE3-934B-1537C6AA15FB}" destId="{E493B2E5-F0CC-4AC2-9E03-95ECE34D4EF4}" srcOrd="0" destOrd="0" presId="urn:microsoft.com/office/officeart/2005/8/layout/default"/>
    <dgm:cxn modelId="{799A039C-EC69-4746-8BD8-50EF5F72E1B1}" srcId="{71C536C8-54C0-4F58-A1E3-B2179A3A258D}" destId="{6569DB43-AC59-42D7-8ADD-CACB7B7F2DAF}" srcOrd="4" destOrd="0" parTransId="{F16F3129-4EDB-4BD2-BCDC-E93928869410}" sibTransId="{82F36237-3F04-47FC-8224-80287FC2BBAF}"/>
    <dgm:cxn modelId="{8890C7C3-4E59-4EA0-8B5B-B57BC6F078E4}" srcId="{71C536C8-54C0-4F58-A1E3-B2179A3A258D}" destId="{D1D6F247-DCF8-4BE3-934B-1537C6AA15FB}" srcOrd="1" destOrd="0" parTransId="{75022632-4410-4EB8-B4D2-344A23D54CB4}" sibTransId="{028519FE-84F4-4B0E-9A4D-78027ABC95D9}"/>
    <dgm:cxn modelId="{21B7A2E0-B5A9-4376-8985-2341D3765C1D}" type="presOf" srcId="{71C536C8-54C0-4F58-A1E3-B2179A3A258D}" destId="{F175BD8D-1A3B-43B6-A8ED-030044B73DB2}" srcOrd="0" destOrd="0" presId="urn:microsoft.com/office/officeart/2005/8/layout/default"/>
    <dgm:cxn modelId="{80EF09F5-BEB2-421B-B210-9C9D981C0716}" srcId="{71C536C8-54C0-4F58-A1E3-B2179A3A258D}" destId="{746494EF-0D72-40C9-A4A5-E62E42BBE965}" srcOrd="2" destOrd="0" parTransId="{AE749AF8-1261-49BE-B175-AF9D907A8DC8}" sibTransId="{97F2BD33-7D6D-4AB4-B549-AF411134503D}"/>
    <dgm:cxn modelId="{6E3690F6-39A6-4254-9A5B-E8A10FBDF750}" type="presParOf" srcId="{F175BD8D-1A3B-43B6-A8ED-030044B73DB2}" destId="{CD54E030-0D51-459C-B954-DD44D064151C}" srcOrd="0" destOrd="0" presId="urn:microsoft.com/office/officeart/2005/8/layout/default"/>
    <dgm:cxn modelId="{A1D5A8AE-F468-46DA-9D14-1C84911993B6}" type="presParOf" srcId="{F175BD8D-1A3B-43B6-A8ED-030044B73DB2}" destId="{8C75A6D3-DE37-4584-A6C0-D4BEDDF31C4E}" srcOrd="1" destOrd="0" presId="urn:microsoft.com/office/officeart/2005/8/layout/default"/>
    <dgm:cxn modelId="{B69DBEBA-ADFE-4404-9F68-0DD202942FCD}" type="presParOf" srcId="{F175BD8D-1A3B-43B6-A8ED-030044B73DB2}" destId="{E493B2E5-F0CC-4AC2-9E03-95ECE34D4EF4}" srcOrd="2" destOrd="0" presId="urn:microsoft.com/office/officeart/2005/8/layout/default"/>
    <dgm:cxn modelId="{0820C10B-8155-4360-A057-5E2E78B1E128}" type="presParOf" srcId="{F175BD8D-1A3B-43B6-A8ED-030044B73DB2}" destId="{DD9DBF91-8AE7-4FDE-8CB7-8998A662B308}" srcOrd="3" destOrd="0" presId="urn:microsoft.com/office/officeart/2005/8/layout/default"/>
    <dgm:cxn modelId="{7F1B5995-C9D7-4BA0-8258-63FC595B697C}" type="presParOf" srcId="{F175BD8D-1A3B-43B6-A8ED-030044B73DB2}" destId="{68DE2748-5B40-4B8F-B137-CC61D8CBF323}" srcOrd="4" destOrd="0" presId="urn:microsoft.com/office/officeart/2005/8/layout/default"/>
    <dgm:cxn modelId="{83F27620-E678-429C-8F11-632B12215C6B}" type="presParOf" srcId="{F175BD8D-1A3B-43B6-A8ED-030044B73DB2}" destId="{903F17F5-C443-4704-A1C4-53E645326366}" srcOrd="5" destOrd="0" presId="urn:microsoft.com/office/officeart/2005/8/layout/default"/>
    <dgm:cxn modelId="{4793F919-C89C-424A-BF58-A05FF51BF39D}" type="presParOf" srcId="{F175BD8D-1A3B-43B6-A8ED-030044B73DB2}" destId="{72A5C5FA-0929-4F12-B85C-EDDE4B27C939}" srcOrd="6" destOrd="0" presId="urn:microsoft.com/office/officeart/2005/8/layout/default"/>
    <dgm:cxn modelId="{5FC8B0AA-177A-4613-B718-3FD3D68E6B16}" type="presParOf" srcId="{F175BD8D-1A3B-43B6-A8ED-030044B73DB2}" destId="{72F88966-BEC7-4717-A343-8EDE8F7E475B}" srcOrd="7" destOrd="0" presId="urn:microsoft.com/office/officeart/2005/8/layout/default"/>
    <dgm:cxn modelId="{EE851F77-9CB2-478F-92DB-F255337898CC}" type="presParOf" srcId="{F175BD8D-1A3B-43B6-A8ED-030044B73DB2}" destId="{AA823999-58FE-4DF8-9B42-70F5B4A3D3D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2B971-81D4-446A-9FE7-9939D1D36632}">
      <dsp:nvSpPr>
        <dsp:cNvPr id="0" name=""/>
        <dsp:cNvSpPr/>
      </dsp:nvSpPr>
      <dsp:spPr>
        <a:xfrm>
          <a:off x="1933551" y="58932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>
        <a:off x="1933551" y="58932"/>
        <a:ext cx="1761807" cy="264271"/>
      </dsp:txXfrm>
    </dsp:sp>
    <dsp:sp modelId="{15622B59-95EF-4BDF-B3A1-432D57B2A96A}">
      <dsp:nvSpPr>
        <dsp:cNvPr id="0" name=""/>
        <dsp:cNvSpPr/>
      </dsp:nvSpPr>
      <dsp:spPr>
        <a:xfrm>
          <a:off x="1978336" y="369381"/>
          <a:ext cx="1761807" cy="176180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A5D3D-EFE6-4C92-A5C1-1EDEE2973AFA}">
      <dsp:nvSpPr>
        <dsp:cNvPr id="0" name=""/>
        <dsp:cNvSpPr/>
      </dsp:nvSpPr>
      <dsp:spPr>
        <a:xfrm>
          <a:off x="3881596" y="58932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81596" y="58932"/>
        <a:ext cx="1761807" cy="264271"/>
      </dsp:txXfrm>
    </dsp:sp>
    <dsp:sp modelId="{3668530B-8DEC-451A-9365-785706C13BDB}">
      <dsp:nvSpPr>
        <dsp:cNvPr id="0" name=""/>
        <dsp:cNvSpPr/>
      </dsp:nvSpPr>
      <dsp:spPr>
        <a:xfrm>
          <a:off x="3870620" y="389836"/>
          <a:ext cx="1761807" cy="176180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84E0E-CC1A-480D-A860-3DC39E4D8D0F}">
      <dsp:nvSpPr>
        <dsp:cNvPr id="0" name=""/>
        <dsp:cNvSpPr/>
      </dsp:nvSpPr>
      <dsp:spPr>
        <a:xfrm>
          <a:off x="5829641" y="58932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829641" y="58932"/>
        <a:ext cx="1761807" cy="264271"/>
      </dsp:txXfrm>
    </dsp:sp>
    <dsp:sp modelId="{DF997817-5D84-4669-8CE3-206F852AD05A}">
      <dsp:nvSpPr>
        <dsp:cNvPr id="0" name=""/>
        <dsp:cNvSpPr/>
      </dsp:nvSpPr>
      <dsp:spPr>
        <a:xfrm>
          <a:off x="5829641" y="375583"/>
          <a:ext cx="1761807" cy="176180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B2B21-598F-4AE6-B90E-11E80A180D96}">
      <dsp:nvSpPr>
        <dsp:cNvPr id="0" name=""/>
        <dsp:cNvSpPr/>
      </dsp:nvSpPr>
      <dsp:spPr>
        <a:xfrm>
          <a:off x="1933551" y="2313571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>
        <a:off x="1933551" y="2313571"/>
        <a:ext cx="1761807" cy="264271"/>
      </dsp:txXfrm>
    </dsp:sp>
    <dsp:sp modelId="{2B0BEFA9-435F-43E1-8B98-D9928A747DFC}">
      <dsp:nvSpPr>
        <dsp:cNvPr id="0" name=""/>
        <dsp:cNvSpPr/>
      </dsp:nvSpPr>
      <dsp:spPr>
        <a:xfrm>
          <a:off x="1933551" y="2630221"/>
          <a:ext cx="1761807" cy="176180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E35B4-AC3C-43F3-9AEB-7671107918ED}">
      <dsp:nvSpPr>
        <dsp:cNvPr id="0" name=""/>
        <dsp:cNvSpPr/>
      </dsp:nvSpPr>
      <dsp:spPr>
        <a:xfrm>
          <a:off x="3881596" y="2313571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>
        <a:off x="3881596" y="2313571"/>
        <a:ext cx="1761807" cy="264271"/>
      </dsp:txXfrm>
    </dsp:sp>
    <dsp:sp modelId="{C89523EF-8108-4945-9161-E9F6FB6C93D6}">
      <dsp:nvSpPr>
        <dsp:cNvPr id="0" name=""/>
        <dsp:cNvSpPr/>
      </dsp:nvSpPr>
      <dsp:spPr>
        <a:xfrm>
          <a:off x="3881596" y="2630221"/>
          <a:ext cx="1761807" cy="176180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843F3-19FC-49F5-BBE0-5BECDD82F7F3}">
      <dsp:nvSpPr>
        <dsp:cNvPr id="0" name=""/>
        <dsp:cNvSpPr/>
      </dsp:nvSpPr>
      <dsp:spPr>
        <a:xfrm>
          <a:off x="5829641" y="2313571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>
        <a:off x="5829641" y="2313571"/>
        <a:ext cx="1761807" cy="264271"/>
      </dsp:txXfrm>
    </dsp:sp>
    <dsp:sp modelId="{2E9C21BA-DCC5-4418-A2E4-4A48DA7B24EE}">
      <dsp:nvSpPr>
        <dsp:cNvPr id="0" name=""/>
        <dsp:cNvSpPr/>
      </dsp:nvSpPr>
      <dsp:spPr>
        <a:xfrm>
          <a:off x="5829641" y="2630221"/>
          <a:ext cx="1761807" cy="176180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5C196-5A09-4070-8FD6-279437DB654D}">
      <dsp:nvSpPr>
        <dsp:cNvPr id="0" name=""/>
        <dsp:cNvSpPr/>
      </dsp:nvSpPr>
      <dsp:spPr>
        <a:xfrm>
          <a:off x="1933551" y="4568209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1933551" y="4568209"/>
        <a:ext cx="1761807" cy="264271"/>
      </dsp:txXfrm>
    </dsp:sp>
    <dsp:sp modelId="{FFAA11DB-D5D3-4B2B-8845-255CF8557CC8}">
      <dsp:nvSpPr>
        <dsp:cNvPr id="0" name=""/>
        <dsp:cNvSpPr/>
      </dsp:nvSpPr>
      <dsp:spPr>
        <a:xfrm>
          <a:off x="1933551" y="4884860"/>
          <a:ext cx="1761807" cy="176180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27E88-DFD9-4456-BAF7-5F55179ABDC0}">
      <dsp:nvSpPr>
        <dsp:cNvPr id="0" name=""/>
        <dsp:cNvSpPr/>
      </dsp:nvSpPr>
      <dsp:spPr>
        <a:xfrm>
          <a:off x="3881596" y="4568209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881596" y="4568209"/>
        <a:ext cx="1761807" cy="264271"/>
      </dsp:txXfrm>
    </dsp:sp>
    <dsp:sp modelId="{17711309-8727-460B-A8ED-5E00997CD844}">
      <dsp:nvSpPr>
        <dsp:cNvPr id="0" name=""/>
        <dsp:cNvSpPr/>
      </dsp:nvSpPr>
      <dsp:spPr>
        <a:xfrm>
          <a:off x="3881596" y="4884860"/>
          <a:ext cx="1761807" cy="1761807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39874-429B-4F27-82FF-7BB2831F1C21}">
      <dsp:nvSpPr>
        <dsp:cNvPr id="0" name=""/>
        <dsp:cNvSpPr/>
      </dsp:nvSpPr>
      <dsp:spPr>
        <a:xfrm>
          <a:off x="5829641" y="4568209"/>
          <a:ext cx="1761807" cy="26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829641" y="4568209"/>
        <a:ext cx="1761807" cy="264271"/>
      </dsp:txXfrm>
    </dsp:sp>
    <dsp:sp modelId="{59B112E3-AE97-4256-BF42-A1A5F03C7371}">
      <dsp:nvSpPr>
        <dsp:cNvPr id="0" name=""/>
        <dsp:cNvSpPr/>
      </dsp:nvSpPr>
      <dsp:spPr>
        <a:xfrm>
          <a:off x="5829641" y="4884860"/>
          <a:ext cx="1761807" cy="176180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261C5-10B2-434E-8A16-75A0A1ADFB88}">
      <dsp:nvSpPr>
        <dsp:cNvPr id="0" name=""/>
        <dsp:cNvSpPr/>
      </dsp:nvSpPr>
      <dsp:spPr>
        <a:xfrm>
          <a:off x="415904" y="1789"/>
          <a:ext cx="941449" cy="941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CB7F7-C255-473B-BEF7-3F73BC460026}">
      <dsp:nvSpPr>
        <dsp:cNvPr id="0" name=""/>
        <dsp:cNvSpPr/>
      </dsp:nvSpPr>
      <dsp:spPr>
        <a:xfrm>
          <a:off x="616541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EB254-3CEC-41BF-AF2A-5A7311B2F993}">
      <dsp:nvSpPr>
        <dsp:cNvPr id="0" name=""/>
        <dsp:cNvSpPr/>
      </dsp:nvSpPr>
      <dsp:spPr>
        <a:xfrm>
          <a:off x="114949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CORE MH PROGRAMS AND PRESENTATIONS</a:t>
          </a:r>
        </a:p>
      </dsp:txBody>
      <dsp:txXfrm>
        <a:off x="114949" y="1236477"/>
        <a:ext cx="1543359" cy="617343"/>
      </dsp:txXfrm>
    </dsp:sp>
    <dsp:sp modelId="{50417006-F284-4E95-8B61-ADFB7B04E838}">
      <dsp:nvSpPr>
        <dsp:cNvPr id="0" name=""/>
        <dsp:cNvSpPr/>
      </dsp:nvSpPr>
      <dsp:spPr>
        <a:xfrm>
          <a:off x="2229351" y="1789"/>
          <a:ext cx="941449" cy="9414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2BEF1-26EE-4463-A619-3873A23AD81B}">
      <dsp:nvSpPr>
        <dsp:cNvPr id="0" name=""/>
        <dsp:cNvSpPr/>
      </dsp:nvSpPr>
      <dsp:spPr>
        <a:xfrm>
          <a:off x="2429988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EDD7D-61FF-4AC2-B90D-FA320F16F925}">
      <dsp:nvSpPr>
        <dsp:cNvPr id="0" name=""/>
        <dsp:cNvSpPr/>
      </dsp:nvSpPr>
      <dsp:spPr>
        <a:xfrm>
          <a:off x="1928396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PEER SUPPORT</a:t>
          </a:r>
        </a:p>
      </dsp:txBody>
      <dsp:txXfrm>
        <a:off x="1928396" y="1236477"/>
        <a:ext cx="1543359" cy="617343"/>
      </dsp:txXfrm>
    </dsp:sp>
    <dsp:sp modelId="{ADBA8BF2-1A25-490A-9DFE-2D51532C5429}">
      <dsp:nvSpPr>
        <dsp:cNvPr id="0" name=""/>
        <dsp:cNvSpPr/>
      </dsp:nvSpPr>
      <dsp:spPr>
        <a:xfrm>
          <a:off x="4042799" y="1789"/>
          <a:ext cx="941449" cy="9414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44391-850D-4697-A8BF-5CD172498453}">
      <dsp:nvSpPr>
        <dsp:cNvPr id="0" name=""/>
        <dsp:cNvSpPr/>
      </dsp:nvSpPr>
      <dsp:spPr>
        <a:xfrm>
          <a:off x="4243435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EFBD1-BE16-48C9-87AE-4A8C38B4BE1A}">
      <dsp:nvSpPr>
        <dsp:cNvPr id="0" name=""/>
        <dsp:cNvSpPr/>
      </dsp:nvSpPr>
      <dsp:spPr>
        <a:xfrm>
          <a:off x="3741843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EMPLOYMENT COUNSELLING</a:t>
          </a:r>
        </a:p>
      </dsp:txBody>
      <dsp:txXfrm>
        <a:off x="3741843" y="1236477"/>
        <a:ext cx="1543359" cy="617343"/>
      </dsp:txXfrm>
    </dsp:sp>
    <dsp:sp modelId="{C6D23020-1BB8-42E7-845E-99BF088635A4}">
      <dsp:nvSpPr>
        <dsp:cNvPr id="0" name=""/>
        <dsp:cNvSpPr/>
      </dsp:nvSpPr>
      <dsp:spPr>
        <a:xfrm>
          <a:off x="5856246" y="1789"/>
          <a:ext cx="941449" cy="9414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8FA77-0445-4235-9864-4F032CBDBDDE}">
      <dsp:nvSpPr>
        <dsp:cNvPr id="0" name=""/>
        <dsp:cNvSpPr/>
      </dsp:nvSpPr>
      <dsp:spPr>
        <a:xfrm>
          <a:off x="6056883" y="202426"/>
          <a:ext cx="540175" cy="54017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B387E-ACB2-4D1E-A08E-1B928634B58C}">
      <dsp:nvSpPr>
        <dsp:cNvPr id="0" name=""/>
        <dsp:cNvSpPr/>
      </dsp:nvSpPr>
      <dsp:spPr>
        <a:xfrm>
          <a:off x="5555291" y="1236477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SELF HELP &amp; SUPPORT GROUPS</a:t>
          </a:r>
        </a:p>
      </dsp:txBody>
      <dsp:txXfrm>
        <a:off x="5555291" y="1236477"/>
        <a:ext cx="1543359" cy="617343"/>
      </dsp:txXfrm>
    </dsp:sp>
    <dsp:sp modelId="{45FDB070-0114-463A-9686-461FB3123332}">
      <dsp:nvSpPr>
        <dsp:cNvPr id="0" name=""/>
        <dsp:cNvSpPr/>
      </dsp:nvSpPr>
      <dsp:spPr>
        <a:xfrm>
          <a:off x="415904" y="2239660"/>
          <a:ext cx="941449" cy="9414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36D2E-F8FB-4527-AEC3-16DE41562E46}">
      <dsp:nvSpPr>
        <dsp:cNvPr id="0" name=""/>
        <dsp:cNvSpPr/>
      </dsp:nvSpPr>
      <dsp:spPr>
        <a:xfrm>
          <a:off x="616541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3DCF9-56EC-4473-8D3E-211560395D68}">
      <dsp:nvSpPr>
        <dsp:cNvPr id="0" name=""/>
        <dsp:cNvSpPr/>
      </dsp:nvSpPr>
      <dsp:spPr>
        <a:xfrm>
          <a:off x="114949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WORKSHOPS</a:t>
          </a:r>
        </a:p>
      </dsp:txBody>
      <dsp:txXfrm>
        <a:off x="114949" y="3474348"/>
        <a:ext cx="1543359" cy="617343"/>
      </dsp:txXfrm>
    </dsp:sp>
    <dsp:sp modelId="{C5C2CCBC-6A35-48F0-BB16-C6CF577D4438}">
      <dsp:nvSpPr>
        <dsp:cNvPr id="0" name=""/>
        <dsp:cNvSpPr/>
      </dsp:nvSpPr>
      <dsp:spPr>
        <a:xfrm>
          <a:off x="2229351" y="2239660"/>
          <a:ext cx="941449" cy="9414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48545-C92E-4FB7-A8B8-F8C890BC8611}">
      <dsp:nvSpPr>
        <dsp:cNvPr id="0" name=""/>
        <dsp:cNvSpPr/>
      </dsp:nvSpPr>
      <dsp:spPr>
        <a:xfrm>
          <a:off x="2429988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6FDD3-DA11-4CB2-85A0-5E2A9F75F8A1}">
      <dsp:nvSpPr>
        <dsp:cNvPr id="0" name=""/>
        <dsp:cNvSpPr/>
      </dsp:nvSpPr>
      <dsp:spPr>
        <a:xfrm>
          <a:off x="1928396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MH AWARENESS &amp; WELLNESS EVENTS</a:t>
          </a:r>
        </a:p>
      </dsp:txBody>
      <dsp:txXfrm>
        <a:off x="1928396" y="3474348"/>
        <a:ext cx="1543359" cy="617343"/>
      </dsp:txXfrm>
    </dsp:sp>
    <dsp:sp modelId="{47BF113D-1DD4-4071-8B8D-EDDC94EDEA55}">
      <dsp:nvSpPr>
        <dsp:cNvPr id="0" name=""/>
        <dsp:cNvSpPr/>
      </dsp:nvSpPr>
      <dsp:spPr>
        <a:xfrm>
          <a:off x="4042799" y="2239660"/>
          <a:ext cx="941449" cy="9414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08C69-4EA7-4AE7-AB87-936F347F7DC3}">
      <dsp:nvSpPr>
        <dsp:cNvPr id="0" name=""/>
        <dsp:cNvSpPr/>
      </dsp:nvSpPr>
      <dsp:spPr>
        <a:xfrm>
          <a:off x="4243435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88F5F-0168-4E4E-86B6-5E25A7E75EE6}">
      <dsp:nvSpPr>
        <dsp:cNvPr id="0" name=""/>
        <dsp:cNvSpPr/>
      </dsp:nvSpPr>
      <dsp:spPr>
        <a:xfrm>
          <a:off x="3741843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ADVOCACY</a:t>
          </a:r>
        </a:p>
      </dsp:txBody>
      <dsp:txXfrm>
        <a:off x="3741843" y="3474348"/>
        <a:ext cx="1543359" cy="617343"/>
      </dsp:txXfrm>
    </dsp:sp>
    <dsp:sp modelId="{FD41B628-2B77-48C6-B10F-9FF4D34AB821}">
      <dsp:nvSpPr>
        <dsp:cNvPr id="0" name=""/>
        <dsp:cNvSpPr/>
      </dsp:nvSpPr>
      <dsp:spPr>
        <a:xfrm>
          <a:off x="5856246" y="2239660"/>
          <a:ext cx="941449" cy="9414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B1EB2-2500-463B-8F02-CE057D920A31}">
      <dsp:nvSpPr>
        <dsp:cNvPr id="0" name=""/>
        <dsp:cNvSpPr/>
      </dsp:nvSpPr>
      <dsp:spPr>
        <a:xfrm>
          <a:off x="6056883" y="2440297"/>
          <a:ext cx="540175" cy="540175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61910-06CE-4962-B7A1-0F3DD1F38624}">
      <dsp:nvSpPr>
        <dsp:cNvPr id="0" name=""/>
        <dsp:cNvSpPr/>
      </dsp:nvSpPr>
      <dsp:spPr>
        <a:xfrm>
          <a:off x="5555291" y="3474348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PUBLIC POLICY</a:t>
          </a:r>
        </a:p>
      </dsp:txBody>
      <dsp:txXfrm>
        <a:off x="5555291" y="3474348"/>
        <a:ext cx="1543359" cy="617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4E030-0D51-459C-B954-DD44D064151C}">
      <dsp:nvSpPr>
        <dsp:cNvPr id="0" name=""/>
        <dsp:cNvSpPr/>
      </dsp:nvSpPr>
      <dsp:spPr>
        <a:xfrm>
          <a:off x="0" y="581478"/>
          <a:ext cx="2254250" cy="13525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5:5</a:t>
          </a:r>
        </a:p>
      </dsp:txBody>
      <dsp:txXfrm>
        <a:off x="0" y="581478"/>
        <a:ext cx="2254250" cy="1352550"/>
      </dsp:txXfrm>
    </dsp:sp>
    <dsp:sp modelId="{E493B2E5-F0CC-4AC2-9E03-95ECE34D4EF4}">
      <dsp:nvSpPr>
        <dsp:cNvPr id="0" name=""/>
        <dsp:cNvSpPr/>
      </dsp:nvSpPr>
      <dsp:spPr>
        <a:xfrm>
          <a:off x="2479675" y="581478"/>
          <a:ext cx="2254250" cy="135255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70,000+</a:t>
          </a:r>
        </a:p>
      </dsp:txBody>
      <dsp:txXfrm>
        <a:off x="2479675" y="581478"/>
        <a:ext cx="2254250" cy="1352550"/>
      </dsp:txXfrm>
    </dsp:sp>
    <dsp:sp modelId="{68DE2748-5B40-4B8F-B137-CC61D8CBF323}">
      <dsp:nvSpPr>
        <dsp:cNvPr id="0" name=""/>
        <dsp:cNvSpPr/>
      </dsp:nvSpPr>
      <dsp:spPr>
        <a:xfrm>
          <a:off x="4959349" y="581478"/>
          <a:ext cx="2254250" cy="13525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0-118</a:t>
          </a:r>
        </a:p>
      </dsp:txBody>
      <dsp:txXfrm>
        <a:off x="4959349" y="581478"/>
        <a:ext cx="2254250" cy="1352550"/>
      </dsp:txXfrm>
    </dsp:sp>
    <dsp:sp modelId="{72A5C5FA-0929-4F12-B85C-EDDE4B27C939}">
      <dsp:nvSpPr>
        <dsp:cNvPr id="0" name=""/>
        <dsp:cNvSpPr/>
      </dsp:nvSpPr>
      <dsp:spPr>
        <a:xfrm>
          <a:off x="1239837" y="2159453"/>
          <a:ext cx="2254250" cy="135255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18</a:t>
          </a:r>
        </a:p>
      </dsp:txBody>
      <dsp:txXfrm>
        <a:off x="1239837" y="2159453"/>
        <a:ext cx="2254250" cy="1352550"/>
      </dsp:txXfrm>
    </dsp:sp>
    <dsp:sp modelId="{AA823999-58FE-4DF8-9B42-70F5B4A3D3D8}">
      <dsp:nvSpPr>
        <dsp:cNvPr id="0" name=""/>
        <dsp:cNvSpPr/>
      </dsp:nvSpPr>
      <dsp:spPr>
        <a:xfrm>
          <a:off x="3719512" y="2159453"/>
          <a:ext cx="2254250" cy="135255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1,000,000</a:t>
          </a:r>
        </a:p>
      </dsp:txBody>
      <dsp:txXfrm>
        <a:off x="3719512" y="2159453"/>
        <a:ext cx="2254250" cy="1352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A4BD2-37A5-4AA9-B52E-93067143938C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83850-EC37-4A3A-A4C9-AF2CF6C3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1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fferencebetween.com/difference-between-need-and-vs-desire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70D36-5AB5-4DE3-9B15-720AE01A39D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0776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E3187DE-8899-4E52-9415-DFD397B97DEF}" type="slidenum">
              <a:rPr lang="en-US" altLang="en-US" sz="1200" smtClean="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f-ZA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36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25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Public Health’s programs and services focus on health promotion, prevention and protection from disease and injuries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37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30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work focuses on looking at the bigger picture</a:t>
            </a:r>
            <a:r>
              <a:rPr lang="en-US" baseline="0" dirty="0"/>
              <a:t> or what is commonly known as a population health approach.  This approach aims t</a:t>
            </a:r>
            <a:r>
              <a:rPr lang="en-US" dirty="0"/>
              <a:t>o improve the health of the entire population and to reduce health inequities among population groups.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 of Public Health stands alone as it uniquely acknowledges health and what makes individuals/communities healthy. Health is not just the absence of disease; it is a capacity or resource for living that enables individual’s to grow, attain competencies/skills and education, and work towards goals while fulfilling personal hopes and desires. This unique comprehension and outlook of health presents the basis for population health work and its approach.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38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99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achieve this,</a:t>
            </a:r>
            <a:r>
              <a:rPr lang="en-US" baseline="0" dirty="0"/>
              <a:t> Public Health </a:t>
            </a:r>
            <a:r>
              <a:rPr lang="en-US" dirty="0"/>
              <a:t>looks at and acts upon a broad range of factors and conditions that have a strong influence on our health.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39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3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We advocate for equity for all. </a:t>
            </a:r>
          </a:p>
          <a:p>
            <a:pPr>
              <a:defRPr/>
            </a:pPr>
            <a:r>
              <a:rPr lang="en-US" dirty="0"/>
              <a:t>* </a:t>
            </a:r>
            <a:r>
              <a:rPr lang="en-US" b="1" dirty="0"/>
              <a:t>Equality can be defined as treating each and every individual in the same manner irrespective of needs and requirements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Equity can be defined as the quality of treating individuals fairly based on their </a:t>
            </a:r>
            <a:r>
              <a:rPr lang="en-US" b="1" u="sng" dirty="0">
                <a:hlinkClick r:id="rId3"/>
              </a:rPr>
              <a:t>needs</a:t>
            </a:r>
            <a:r>
              <a:rPr lang="en-US" b="1" dirty="0">
                <a:hlinkClick r:id="rId3"/>
              </a:rPr>
              <a:t> and requirements.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40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1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NB these are the Public Health programs that are offered. Let’s explore each one: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B7D15-8770-4B4F-A1A2-7E8CC80886CA}" type="slidenum">
              <a:rPr lang="en-CA" smtClean="0">
                <a:solidFill>
                  <a:prstClr val="black"/>
                </a:solidFill>
              </a:rPr>
              <a:pPr/>
              <a:t>41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39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Profiles are organized to support population health model (Health Reporting)</a:t>
            </a:r>
            <a:r>
              <a:rPr lang="en-US" baseline="0" dirty="0"/>
              <a:t>. Community data should support Regional Level Planning and priorities.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5FF20-9F98-4DAC-BA0E-1D8FC766EF51}" type="slidenum">
              <a:rPr lang="en-CA" smtClean="0">
                <a:solidFill>
                  <a:prstClr val="black"/>
                </a:solidFill>
              </a:rPr>
              <a:pPr/>
              <a:t>54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0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Profiles are organized to support population health model (Health Reporting)</a:t>
            </a:r>
            <a:r>
              <a:rPr lang="en-US" baseline="0" dirty="0"/>
              <a:t>. Community data should support Regional Level Planning and priorities.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5FF20-9F98-4DAC-BA0E-1D8FC766EF51}" type="slidenum">
              <a:rPr lang="en-CA" smtClean="0">
                <a:solidFill>
                  <a:prstClr val="black"/>
                </a:solidFill>
              </a:rPr>
              <a:pPr/>
              <a:t>55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0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800" b="1"/>
              <a:t>Indicator choice:</a:t>
            </a:r>
          </a:p>
          <a:p>
            <a:endParaRPr lang="en-US" altLang="en-US" sz="800" b="1"/>
          </a:p>
          <a:p>
            <a:r>
              <a:rPr lang="en-US" altLang="en-US" sz="800" b="1"/>
              <a:t>Follow the NBHC Population Health Model </a:t>
            </a:r>
            <a:r>
              <a:rPr lang="en-US" altLang="en-US" sz="800"/>
              <a:t> (or help provide the contextual information about the community)</a:t>
            </a:r>
          </a:p>
          <a:p>
            <a:endParaRPr lang="en-US" altLang="en-US" sz="900"/>
          </a:p>
          <a:p>
            <a:r>
              <a:rPr lang="en-US" altLang="en-US" sz="800" b="1"/>
              <a:t>Reliable data and source </a:t>
            </a:r>
          </a:p>
          <a:p>
            <a:endParaRPr lang="en-US" altLang="en-US" sz="900" b="1"/>
          </a:p>
          <a:p>
            <a:r>
              <a:rPr lang="en-US" altLang="en-US" sz="800" b="1"/>
              <a:t>Reproducible information </a:t>
            </a:r>
          </a:p>
          <a:p>
            <a:endParaRPr lang="en-US" altLang="en-US" sz="900" b="1"/>
          </a:p>
          <a:p>
            <a:r>
              <a:rPr lang="en-US" altLang="en-US" sz="800" b="1"/>
              <a:t>Availability at the community level </a:t>
            </a:r>
            <a:r>
              <a:rPr lang="en-US" altLang="en-US" sz="800"/>
              <a:t>(when possible)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DEDF3A-27EB-409B-9B81-D3C6E10FE10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+mn-lt"/>
            </a:endParaRPr>
          </a:p>
          <a:p>
            <a:endParaRPr lang="en-CA" dirty="0">
              <a:latin typeface="+mn-lt"/>
            </a:endParaRPr>
          </a:p>
          <a:p>
            <a:endParaRPr lang="en-CA" dirty="0">
              <a:latin typeface="+mn-lt"/>
            </a:endParaRPr>
          </a:p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7</a:t>
            </a:fld>
            <a:endParaRPr lang="en-CA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16310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752" indent="-2856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694" indent="-228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771" indent="-228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850" indent="-2285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927" indent="-228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004" indent="-228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081" indent="-228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160" indent="-228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21212F-9782-4F27-95EB-A0ACD21B029E}" type="slidenum">
              <a:rPr lang="en-US" altLang="en-US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en-US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2438" indent="-307975"/>
            <a:r>
              <a:rPr lang="en-CA" dirty="0"/>
              <a:t>We are small but mighty </a:t>
            </a:r>
            <a:r>
              <a:rPr lang="en-CA" sz="1200" dirty="0"/>
              <a:t>13.6 Provincial</a:t>
            </a:r>
            <a:r>
              <a:rPr lang="en-US" sz="1200" dirty="0"/>
              <a:t> Staff</a:t>
            </a:r>
          </a:p>
          <a:p>
            <a:pPr marL="488950" indent="-307975"/>
            <a:r>
              <a:rPr lang="en-US" sz="1200" dirty="0"/>
              <a:t>8 Regional Staff (1 per region) </a:t>
            </a:r>
          </a:p>
          <a:p>
            <a:pPr marL="488950" indent="-307975"/>
            <a:r>
              <a:rPr lang="en-US" sz="1200" dirty="0"/>
              <a:t>2 School Wellness Consultants</a:t>
            </a:r>
          </a:p>
          <a:p>
            <a:endParaRPr lang="en-CA" b="1" i="1" dirty="0"/>
          </a:p>
          <a:p>
            <a:r>
              <a:rPr lang="en-US" sz="2400" dirty="0"/>
              <a:t>A mix of backgrounds and expertise Take lead in content areas, initiatives, settings or populations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A mix of backgrounds and expertise in community development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FCD1-367F-4372-98C0-767661D7D418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1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 and regional Wellness Consultants are guided in their work by NB’s Wellness Strategy together we are responsible for taking a leadership role in implementing the wellness strategy.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Regional Wellness Consultants connect community partners to the Strategy or connect the Strategy to their community partners work via Wellness Networks, community Partnerships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Provincial consultants are more focused while regional consultant are broader in their scope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60A28-2080-4830-A425-FC53CCDF508B}" type="slidenum">
              <a:rPr lang="en-CA" smtClean="0">
                <a:solidFill>
                  <a:prstClr val="black"/>
                </a:solidFill>
              </a:rPr>
              <a:pPr/>
              <a:t>59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04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  <a:r>
              <a:rPr lang="en-CA" baseline="0" dirty="0"/>
              <a:t>Regional Wellness Consultants connect community partners to the Strategy or connect the Strategy to their community partners work via Wellness Networks, community Partnerships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Provincial consultants are more focused while regional consultant are broader in their scope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00C3-BE59-48E4-A1D2-878454421451}" type="slidenum">
              <a:rPr lang="en-CA" smtClean="0">
                <a:solidFill>
                  <a:prstClr val="black"/>
                </a:solidFill>
              </a:rPr>
              <a:pPr/>
              <a:t>60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76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baseline="0" dirty="0"/>
              <a:t>The wellness branch divides the province into 8 regions. There is 1 regional wellness consultant responsible for each region </a:t>
            </a:r>
          </a:p>
          <a:p>
            <a:r>
              <a:rPr lang="en-CA" dirty="0"/>
              <a:t>There are currently many Wellness Networks. </a:t>
            </a:r>
            <a:r>
              <a:rPr lang="en-US" baseline="0" dirty="0"/>
              <a:t>Some regions have more than one Network depending on the demographics and the needs of their region. </a:t>
            </a:r>
          </a:p>
          <a:p>
            <a:r>
              <a:rPr lang="en-US" dirty="0"/>
              <a:t>In</a:t>
            </a:r>
            <a:r>
              <a:rPr lang="en-US" baseline="0" dirty="0"/>
              <a:t> general, most Wellness Networks are comprised of a Steering Committee and sub-committees or working groups in key areas, </a:t>
            </a:r>
          </a:p>
          <a:p>
            <a:r>
              <a:rPr lang="en-US" baseline="0" dirty="0"/>
              <a:t>The approach is all about participation, contribution and </a:t>
            </a:r>
            <a:r>
              <a:rPr lang="en-US" b="0" baseline="0" dirty="0"/>
              <a:t>communication.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Wellness Networks determine autonomously their key areas of focus based on the Forum.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these areas of focus are also informed by data - the Community Profiles prepared by the NBHC</a:t>
            </a:r>
          </a:p>
          <a:p>
            <a:endParaRPr lang="en-US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FCD1-367F-4372-98C0-767661D7D418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5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Using asset based approach to create </a:t>
            </a:r>
            <a:r>
              <a:rPr lang="en-CA" dirty="0"/>
              <a:t>Supportive environments -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Branch’s work is focused in 4 areas (Physical Activity, Healthy Eating, Mental Fitness &amp; Tobacco Free Living) in 4 settings (Homes, schools, communities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workplaces).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add that the Regional Wellness Consultants currently have 3 priority areas – Mental Fitness and Resilience, Food Security and Healthy Aging.</a:t>
            </a:r>
          </a:p>
          <a:p>
            <a:endParaRPr lang="en-CA" baseline="0" dirty="0"/>
          </a:p>
          <a:p>
            <a:r>
              <a:rPr lang="en-US" dirty="0"/>
              <a:t> </a:t>
            </a:r>
            <a:r>
              <a:rPr lang="en-US" sz="1200" dirty="0"/>
              <a:t>Support development and ongoing efforts of Wellness Networks and their community engagement initiatives</a:t>
            </a:r>
          </a:p>
          <a:p>
            <a:r>
              <a:rPr lang="en-CA" sz="1200" dirty="0"/>
              <a:t>Network and build partnerships </a:t>
            </a:r>
          </a:p>
          <a:p>
            <a:r>
              <a:rPr lang="fr-CA" sz="1200" dirty="0"/>
              <a:t>Support provincial Wellness programs and initiatives</a:t>
            </a:r>
          </a:p>
          <a:p>
            <a:r>
              <a:rPr lang="fr-CA" sz="1200" dirty="0"/>
              <a:t>Champion The Wellness </a:t>
            </a:r>
            <a:r>
              <a:rPr lang="fr-CA" sz="1200" dirty="0" err="1"/>
              <a:t>Movement</a:t>
            </a:r>
            <a:r>
              <a:rPr lang="fr-CA" sz="1200" dirty="0"/>
              <a:t> to support </a:t>
            </a:r>
            <a:r>
              <a:rPr lang="fr-CA" sz="1200" dirty="0" err="1"/>
              <a:t>community</a:t>
            </a:r>
            <a:r>
              <a:rPr lang="fr-CA" sz="1200" dirty="0"/>
              <a:t> promotion efforts</a:t>
            </a:r>
          </a:p>
          <a:p>
            <a:r>
              <a:rPr lang="fr-CA" sz="1200" dirty="0" err="1"/>
              <a:t>Provide</a:t>
            </a:r>
            <a:r>
              <a:rPr lang="fr-CA" sz="1200" dirty="0"/>
              <a:t> </a:t>
            </a:r>
            <a:r>
              <a:rPr lang="fr-CA" sz="1200" dirty="0" err="1"/>
              <a:t>professional</a:t>
            </a:r>
            <a:r>
              <a:rPr lang="fr-CA" sz="1200" dirty="0"/>
              <a:t> expertise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2FCD1-367F-4372-98C0-767661D7D418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93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8</a:t>
            </a:fld>
            <a:endParaRPr lang="en-CA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4162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90348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8626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11</a:t>
            </a:fld>
            <a:endParaRPr lang="en-CA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47527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300" b="1" i="1" dirty="0"/>
          </a:p>
          <a:p>
            <a:endParaRPr lang="en-CA" sz="1300" b="1" i="1" dirty="0"/>
          </a:p>
          <a:p>
            <a:endParaRPr lang="en-CA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BACDD-8207-4C26-9743-15A00B3AE452}" type="slidenum">
              <a:rPr lang="en-CA" altLang="en-US" smtClean="0"/>
              <a:pPr/>
              <a:t>12</a:t>
            </a:fld>
            <a:endParaRPr lang="en-CA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/>
              <a:t>24 July 2018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8332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>
              <a:ea typeface="ＭＳ Ｐゴシック" pitchFamily="34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8AF7364-C456-40A3-AEE9-5A3A0CF4DD70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F83D03-17CA-48CC-A44C-702406D51784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9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7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14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95021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590800"/>
            <a:ext cx="7086600" cy="2209800"/>
          </a:xfrm>
        </p:spPr>
        <p:txBody>
          <a:bodyPr/>
          <a:lstStyle>
            <a:lvl1pPr>
              <a:defRPr sz="4400">
                <a:latin typeface="Arial" charset="0"/>
              </a:defRPr>
            </a:lvl1pPr>
          </a:lstStyle>
          <a:p>
            <a:pPr lvl="0"/>
            <a:r>
              <a:rPr lang="fr-CA" noProof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4321816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F65F3-147A-409F-BD5F-FB060047C1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6FD8D-EE0C-47B4-BCDF-F8B0F3FE9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7369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6A28-3264-4F84-A417-B343CCE7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A20F1-CB2C-45F5-A3E8-C75A8DE6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50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F65F3-147A-409F-BD5F-FB060047C1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6FD8D-EE0C-47B4-BCDF-F8B0F3FE9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7369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6A28-3264-4F84-A417-B343CCE7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A20F1-CB2C-45F5-A3E8-C75A8DE6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50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2BFEF-D217-4221-9BDE-077DD7AA7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82B6D-4F43-41CB-8415-8C2BBE71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7369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9EEA3-DB77-4F5C-989B-67BF523E9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555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2BFEF-D217-4221-9BDE-077DD7AA7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82B6D-4F43-41CB-8415-8C2BBE717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7369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9EEA3-DB77-4F5C-989B-67BF523E9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555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3F65F3-147A-409F-BD5F-FB060047C1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6FD8D-EE0C-47B4-BCDF-F8B0F3FE9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7369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6A28-3264-4F84-A417-B343CCE78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A20F1-CB2C-45F5-A3E8-C75A8DE6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buClr>
                <a:srgbClr val="273691"/>
              </a:buClr>
              <a:defRPr/>
            </a:lvl1pPr>
            <a:lvl2pPr>
              <a:buClr>
                <a:srgbClr val="273691"/>
              </a:buClr>
              <a:defRPr/>
            </a:lvl2pPr>
            <a:lvl3pPr>
              <a:buClr>
                <a:srgbClr val="273691"/>
              </a:buClr>
              <a:defRPr/>
            </a:lvl3pPr>
            <a:lvl4pPr>
              <a:buClr>
                <a:srgbClr val="273691"/>
              </a:buClr>
              <a:defRPr/>
            </a:lvl4pPr>
            <a:lvl5pPr>
              <a:buClr>
                <a:srgbClr val="27369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504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139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0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7"/>
          <p:cNvSpPr>
            <a:spLocks noGrp="1"/>
          </p:cNvSpPr>
          <p:nvPr>
            <p:ph type="dt" sz="half" idx="10"/>
          </p:nvPr>
        </p:nvSpPr>
        <p:spPr>
          <a:xfrm>
            <a:off x="457200" y="64166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66FE12-ADE8-49AD-A4EC-E84B148707EF}" type="datetimeFigureOut">
              <a:rPr lang="en-US" sz="2400">
                <a:solidFill>
                  <a:srgbClr val="4C4C4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10/21/2019</a:t>
            </a:fld>
            <a:endParaRPr lang="en-US" sz="2400">
              <a:solidFill>
                <a:srgbClr val="4C4C4C"/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9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C4C4C"/>
              </a:solidFill>
            </a:endParaRP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924800" y="641669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C0049C-FF2F-4877-94EB-DBB07F0E991E}" type="slidenum">
              <a:rPr lang="en-US" sz="2400">
                <a:solidFill>
                  <a:srgbClr val="4C4C4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39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CA" sz="3100" b="1" spc="-100" baseline="0" dirty="0" smtClean="0">
                <a:solidFill>
                  <a:schemeClr val="tx2"/>
                </a:solidFill>
              </a:defRPr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af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76333026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2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7" y="982516"/>
            <a:ext cx="7969250" cy="17145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70000"/>
              </a:lnSpc>
              <a:buNone/>
              <a:defRPr sz="2800" b="0" i="0">
                <a:solidFill>
                  <a:srgbClr val="FFFFFF"/>
                </a:solidFill>
                <a:latin typeface="Adelle Sans Thin"/>
                <a:cs typeface="Adelle Sans Thin"/>
              </a:defRPr>
            </a:lvl1pPr>
            <a:lvl2pPr marL="457200" indent="0" algn="l">
              <a:buNone/>
              <a:defRPr sz="2400">
                <a:solidFill>
                  <a:srgbClr val="595959"/>
                </a:solidFill>
                <a:latin typeface="Adelle Sans"/>
                <a:cs typeface="Adelle Sans"/>
              </a:defRPr>
            </a:lvl2pPr>
            <a:lvl3pPr marL="9144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3pPr>
            <a:lvl4pPr marL="13716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4pPr>
            <a:lvl5pPr marL="18288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5pPr>
          </a:lstStyle>
          <a:p>
            <a:pPr lvl="0"/>
            <a:r>
              <a:rPr lang="fr-CA" dirty="0"/>
              <a:t>CLICK TO EDIT </a:t>
            </a:r>
          </a:p>
          <a:p>
            <a:pPr lvl="0"/>
            <a:r>
              <a:rPr lang="fr-CA" dirty="0"/>
              <a:t>MASTER TITLE </a:t>
            </a:r>
          </a:p>
          <a:p>
            <a:pPr lvl="0"/>
            <a:r>
              <a:rPr lang="fr-CA" dirty="0"/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3693147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7377" y="982516"/>
            <a:ext cx="7969250" cy="171450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70000"/>
              </a:lnSpc>
              <a:buNone/>
              <a:defRPr sz="2800" b="0" i="0">
                <a:solidFill>
                  <a:srgbClr val="FFFFFF"/>
                </a:solidFill>
                <a:latin typeface="Adelle Sans Thin"/>
                <a:cs typeface="Adelle Sans Thin"/>
              </a:defRPr>
            </a:lvl1pPr>
            <a:lvl2pPr marL="457200" indent="0" algn="l">
              <a:buNone/>
              <a:defRPr sz="2400">
                <a:solidFill>
                  <a:srgbClr val="595959"/>
                </a:solidFill>
                <a:latin typeface="Adelle Sans"/>
                <a:cs typeface="Adelle Sans"/>
              </a:defRPr>
            </a:lvl2pPr>
            <a:lvl3pPr marL="9144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3pPr>
            <a:lvl4pPr marL="13716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4pPr>
            <a:lvl5pPr marL="1828800" indent="0" algn="l">
              <a:buNone/>
              <a:defRPr sz="2000">
                <a:solidFill>
                  <a:srgbClr val="595959"/>
                </a:solidFill>
                <a:latin typeface="Adelle Sans"/>
                <a:cs typeface="Adelle Sans"/>
              </a:defRPr>
            </a:lvl5pPr>
          </a:lstStyle>
          <a:p>
            <a:pPr lvl="0"/>
            <a:r>
              <a:rPr lang="fr-CA" dirty="0"/>
              <a:t>CLICK TO EDIT </a:t>
            </a:r>
          </a:p>
          <a:p>
            <a:pPr lvl="0"/>
            <a:r>
              <a:rPr lang="fr-CA" dirty="0"/>
              <a:t>MASTER TITLE </a:t>
            </a:r>
          </a:p>
          <a:p>
            <a:pPr lvl="0"/>
            <a:r>
              <a:rPr lang="fr-CA" dirty="0"/>
              <a:t>STYLES</a:t>
            </a:r>
          </a:p>
        </p:txBody>
      </p:sp>
    </p:spTree>
    <p:extLst>
      <p:ext uri="{BB962C8B-B14F-4D97-AF65-F5344CB8AC3E}">
        <p14:creationId xmlns:p14="http://schemas.microsoft.com/office/powerpoint/2010/main" val="178564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4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1" y="0"/>
            <a:ext cx="4368800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</a:t>
            </a:r>
            <a:br>
              <a:rPr lang="fr-CA" dirty="0"/>
            </a:br>
            <a:r>
              <a:rPr lang="fr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51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7678821"/>
              </p:ext>
            </p:extLst>
          </p:nvPr>
        </p:nvGraphicFramePr>
        <p:xfrm>
          <a:off x="1589" y="160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60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732"/>
            <a:ext cx="8229600" cy="1143000"/>
          </a:xfrm>
        </p:spPr>
        <p:txBody>
          <a:bodyPr>
            <a:noAutofit/>
          </a:bodyPr>
          <a:lstStyle>
            <a:lvl1pPr algn="l">
              <a:defRPr sz="3800" b="0">
                <a:solidFill>
                  <a:srgbClr val="52819F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5976"/>
            <a:ext cx="8229600" cy="4050821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F2A-2734-4EFB-B7C7-42FA005E4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FE5D-4E77-2644-BE72-1B4949448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1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94609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33437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694609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33437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E087-6346-4358-87F4-5D12F1CC8B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FE5D-4E77-2644-BE72-1B4949448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27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739296"/>
              </p:ext>
            </p:extLst>
          </p:nvPr>
        </p:nvGraphicFramePr>
        <p:xfrm>
          <a:off x="1591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60981"/>
            <a:ext cx="8229600" cy="1143000"/>
          </a:xfrm>
        </p:spPr>
        <p:txBody>
          <a:bodyPr>
            <a:noAutofit/>
          </a:bodyPr>
          <a:lstStyle>
            <a:lvl1pPr algn="l">
              <a:defRPr sz="3800" b="0">
                <a:solidFill>
                  <a:srgbClr val="52819F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65020"/>
            <a:ext cx="8229600" cy="4371791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AB242-727C-7946-B4E9-FE76C2DC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FE5D-4E77-2644-BE72-1B4949448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5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6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0200" y="266700"/>
            <a:ext cx="8496300" cy="673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>
                <a:solidFill>
                  <a:srgbClr val="51AEFF"/>
                </a:solidFill>
              </a:rPr>
              <a:t>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30200" y="1231900"/>
            <a:ext cx="8648700" cy="27051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 1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45425" y="6401038"/>
            <a:ext cx="5268490" cy="4689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>
                <a:solidFill>
                  <a:srgbClr val="16AB91"/>
                </a:solidFill>
              </a:rPr>
              <a:t>February, 2019</a:t>
            </a:r>
          </a:p>
        </p:txBody>
      </p:sp>
    </p:spTree>
    <p:extLst>
      <p:ext uri="{BB962C8B-B14F-4D97-AF65-F5344CB8AC3E}">
        <p14:creationId xmlns:p14="http://schemas.microsoft.com/office/powerpoint/2010/main" val="212706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0200" y="266700"/>
            <a:ext cx="8496300" cy="673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>
                <a:solidFill>
                  <a:srgbClr val="51AEFF"/>
                </a:solidFill>
              </a:rPr>
              <a:t>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30200" y="1231900"/>
            <a:ext cx="8648700" cy="27051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 1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45425" y="6401038"/>
            <a:ext cx="5268490" cy="4689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>
                <a:solidFill>
                  <a:srgbClr val="16AB91"/>
                </a:solidFill>
              </a:rPr>
              <a:t>February, 2019</a:t>
            </a:r>
          </a:p>
        </p:txBody>
      </p:sp>
    </p:spTree>
    <p:extLst>
      <p:ext uri="{BB962C8B-B14F-4D97-AF65-F5344CB8AC3E}">
        <p14:creationId xmlns:p14="http://schemas.microsoft.com/office/powerpoint/2010/main" val="2127066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0200" y="266700"/>
            <a:ext cx="8496300" cy="673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>
                <a:solidFill>
                  <a:srgbClr val="51AEFF"/>
                </a:solidFill>
              </a:rPr>
              <a:t>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30200" y="1231900"/>
            <a:ext cx="8648700" cy="27051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Bullet 1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45425" y="6401038"/>
            <a:ext cx="5268490" cy="4689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>
                <a:solidFill>
                  <a:srgbClr val="16AB91"/>
                </a:solidFill>
              </a:rPr>
              <a:t>February, 2019</a:t>
            </a:r>
          </a:p>
        </p:txBody>
      </p:sp>
    </p:spTree>
    <p:extLst>
      <p:ext uri="{BB962C8B-B14F-4D97-AF65-F5344CB8AC3E}">
        <p14:creationId xmlns:p14="http://schemas.microsoft.com/office/powerpoint/2010/main" val="2127066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6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5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15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15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15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15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15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590800"/>
            <a:ext cx="7086600" cy="2209800"/>
          </a:xfrm>
        </p:spPr>
        <p:txBody>
          <a:bodyPr/>
          <a:lstStyle>
            <a:lvl1pPr>
              <a:defRPr sz="4400">
                <a:latin typeface="Arial" charset="0"/>
              </a:defRPr>
            </a:lvl1pPr>
          </a:lstStyle>
          <a:p>
            <a:pPr lvl="0"/>
            <a:r>
              <a:rPr lang="fr-CA" noProof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15830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3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1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3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2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52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54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5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9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heme" Target="../theme/theme1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0.png"/><Relationship Id="rId4" Type="http://schemas.openxmlformats.org/officeDocument/2006/relationships/vmlDrawing" Target="../drawings/vmlDrawing1.vml"/><Relationship Id="rId9" Type="http://schemas.openxmlformats.org/officeDocument/2006/relationships/image" Target="../media/image9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mlDrawing" Target="../drawings/vmlDrawing3.vml"/><Relationship Id="rId7" Type="http://schemas.openxmlformats.org/officeDocument/2006/relationships/image" Target="../media/image1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tags" Target="../tags/tag4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6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7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8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9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0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1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2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3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68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69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70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71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3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42B37"/>
                </a:solidFill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42B37"/>
                </a:solidFill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42B37"/>
                </a:solidFill>
                <a:latin typeface="AdelleSans-Regular"/>
                <a:cs typeface="AdelleSans-Regular"/>
              </a:rPr>
              <a:t>000000</a:t>
            </a:r>
            <a:endParaRPr lang="en-US" sz="800" dirty="0">
              <a:solidFill>
                <a:srgbClr val="C42B37"/>
              </a:solidFill>
              <a:latin typeface="AdelleSans-Regular"/>
              <a:cs typeface="AdelleSans-Regular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rgbClr val="C42B38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0"/>
            <a:ext cx="4368800" cy="11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EDIT </a:t>
            </a:r>
            <a:br>
              <a:rPr lang="fr-CA" dirty="0"/>
            </a:br>
            <a:r>
              <a:rPr lang="fr-CA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5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delle Sans Light"/>
          <a:ea typeface="+mj-ea"/>
          <a:cs typeface="Adelle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C42B37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5252827"/>
              </p:ext>
            </p:extLst>
          </p:nvPr>
        </p:nvGraphicFramePr>
        <p:xfrm>
          <a:off x="1589" y="160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60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 userDrawn="1">
            <p:custDataLst>
              <p:tags r:id="rId6"/>
            </p:custDataLst>
          </p:nvPr>
        </p:nvSpPr>
        <p:spPr>
          <a:xfrm>
            <a:off x="2" y="22"/>
            <a:ext cx="158751" cy="158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CA" sz="3800" dirty="0">
              <a:solidFill>
                <a:prstClr val="white"/>
              </a:solidFill>
              <a:latin typeface="Trebuchet MS"/>
              <a:sym typeface="Trebuchet M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03" y="0"/>
            <a:ext cx="37465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99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3128"/>
            <a:ext cx="8229600" cy="398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91325F-40B1-437B-89A4-48002DD068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05AFE5D-4E77-2644-BE72-1B4949448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07" y="139685"/>
            <a:ext cx="3286584" cy="5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7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52819F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151589168"/>
              </p:ext>
            </p:extLst>
          </p:nvPr>
        </p:nvGraphicFramePr>
        <p:xfrm>
          <a:off x="1591" y="2119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" y="2119"/>
                        <a:ext cx="1587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35" y="2461"/>
            <a:ext cx="3454400" cy="7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6220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765013"/>
            <a:ext cx="8229600" cy="4361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AAB242-727C-7946-B4E9-FE76C2DC8F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05AFE5D-4E77-2644-BE72-1B4949448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18" y="133895"/>
            <a:ext cx="3105584" cy="5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52819F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/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21507" name="Rectangle 3">
            <a:extLst/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315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2E8A-65C7-4802-A144-46BB828C8822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19316-44C0-4687-9DBD-6C3855A787B0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6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8A00-DF4A-4EE1-970A-4B2C71C101D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932B3-2269-47B4-99AF-08F88D8E100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0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10" y="646748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4B473-0C90-4F60-AC05-FE69D801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45A2-93F7-40D8-A5B6-6013A86C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2CEF-6289-4A0D-B6AE-52B07864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D7D2D8B-6E64-4137-8009-12D151E72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54F-87A5-4691-B506-40AEA6C6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3659-05D5-4638-8EAF-173D6BB46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33AEE824-F468-4987-83BF-07B3A2782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7369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4528447-A807-4F4B-BC13-7620042CD6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2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6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6723505-1DC7-414B-9DC7-1061C646BD99}" type="datetimeFigureOut">
              <a:rPr lang="en-US" smtClean="0"/>
              <a:t>10/21/2019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8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8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8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8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8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8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81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81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81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77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77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77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71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10/21/2019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71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71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srgbClr val="90C226"/>
                </a:solidFill>
              </a:rPr>
              <a:pPr defTabSz="4572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4B473-0C90-4F60-AC05-FE69D801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45A2-93F7-40D8-A5B6-6013A86C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2CEF-6289-4A0D-B6AE-52B07864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D7D2D8B-6E64-4137-8009-12D151E72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54F-87A5-4691-B506-40AEA6C6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3659-05D5-4638-8EAF-173D6BB46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33AEE824-F468-4987-83BF-07B3A2782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7369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4B473-0C90-4F60-AC05-FE69D801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45A2-93F7-40D8-A5B6-6013A86C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2CEF-6289-4A0D-B6AE-52B07864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D7D2D8B-6E64-4137-8009-12D151E72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54F-87A5-4691-B506-40AEA6C6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3659-05D5-4638-8EAF-173D6BB46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33AEE824-F468-4987-83BF-07B3A2782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7369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4B473-0C90-4F60-AC05-FE69D801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45A2-93F7-40D8-A5B6-6013A86C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2CEF-6289-4A0D-B6AE-52B07864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D7D2D8B-6E64-4137-8009-12D151E72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54F-87A5-4691-B506-40AEA6C6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3659-05D5-4638-8EAF-173D6BB46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33AEE824-F468-4987-83BF-07B3A2782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7369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4B473-0C90-4F60-AC05-FE69D801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C45A2-93F7-40D8-A5B6-6013A86C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E2CEF-6289-4A0D-B6AE-52B07864D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D7D2D8B-6E64-4137-8009-12D151E721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9954F-87A5-4691-B506-40AEA6C67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E3659-05D5-4638-8EAF-173D6BB46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33AEE824-F468-4987-83BF-07B3A2782C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7369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7369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81000"/>
            <a:ext cx="7315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Titre de la page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905000"/>
            <a:ext cx="7315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en-US"/>
              <a:t>Click to edit Master text styles</a:t>
            </a:r>
          </a:p>
          <a:p>
            <a:pPr lvl="1"/>
            <a:r>
              <a:rPr lang="fr-CA" altLang="en-US"/>
              <a:t>Second level</a:t>
            </a:r>
          </a:p>
          <a:p>
            <a:pPr lvl="2"/>
            <a:r>
              <a:rPr lang="fr-CA" altLang="en-US"/>
              <a:t>Third level</a:t>
            </a:r>
          </a:p>
          <a:p>
            <a:pPr lvl="3"/>
            <a:r>
              <a:rPr lang="fr-CA" altLang="en-US"/>
              <a:t>Fourth level</a:t>
            </a:r>
          </a:p>
          <a:p>
            <a:pPr lvl="4"/>
            <a:r>
              <a:rPr lang="fr-CA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old" pitchFamily="1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old" pitchFamily="1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old" pitchFamily="1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old" pitchFamily="1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old" pitchFamily="1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ahoma" pitchFamily="1" charset="0"/>
        <a:buChar char="•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af-Z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F85B-E8B5-4A07-8DC5-4A755BCC7A5A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3D86E-4F55-473C-9FE9-5B94F8B107B9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Public Health PPT bann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6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bing.com/images/search?view=detailV2&amp;ccid=crbsZURK&amp;id=62D3C23D55B8707DD1FF7A926A424BA3A94DFDAA&amp;thid=OIP.crbsZURKFXIab5S1mst_LQHaGu&amp;mediaurl=http://cliparts.co/cliparts/nrT/Lqj/nrTLqjji8.png&amp;exph=726&amp;expw=800&amp;q=multicultural+clipart&amp;simid=607990398061511461&amp;selectedIndex=1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0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hyperlink" Target="http://www.nbhc.ca/community-profiles" TargetMode="Externa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bhc.ca/" TargetMode="External"/><Relationship Id="rId3" Type="http://schemas.openxmlformats.org/officeDocument/2006/relationships/slideLayout" Target="../slideLayouts/slideLayout33.xml"/><Relationship Id="rId7" Type="http://schemas.openxmlformats.org/officeDocument/2006/relationships/hyperlink" Target="http://www.csnb.ca/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hyperlink" Target="mailto:Michelina.mancuso@nbhc.ca" TargetMode="External"/><Relationship Id="rId5" Type="http://schemas.openxmlformats.org/officeDocument/2006/relationships/hyperlink" Target="mailto:Michelina.Mancuso@csnb.ca" TargetMode="Externa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Addictions and Mental Health Prevention Coordinators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Tanya Wilson</a:t>
            </a:r>
          </a:p>
        </p:txBody>
      </p:sp>
    </p:spTree>
    <p:extLst>
      <p:ext uri="{BB962C8B-B14F-4D97-AF65-F5344CB8AC3E}">
        <p14:creationId xmlns:p14="http://schemas.microsoft.com/office/powerpoint/2010/main" val="23898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63F14A-4509-49A2-A90D-D41813169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r="1282"/>
          <a:stretch/>
        </p:blipFill>
        <p:spPr>
          <a:xfrm>
            <a:off x="2845370" y="1415508"/>
            <a:ext cx="3470735" cy="3470736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12733-5AB2-466B-A00F-EF8B1C727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r="29743" b="1"/>
          <a:stretch/>
        </p:blipFill>
        <p:spPr>
          <a:xfrm>
            <a:off x="159000" y="1415527"/>
            <a:ext cx="3078643" cy="3478181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F787C-FE68-461A-A53D-9F9A2FA13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15308" b="-2"/>
          <a:stretch/>
        </p:blipFill>
        <p:spPr>
          <a:xfrm>
            <a:off x="5930602" y="1632718"/>
            <a:ext cx="2832407" cy="3216012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17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DAC42E-BF0D-4839-97E1-4C20C17CF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24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CC9E6-DB9B-4919-B53A-A9A449060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5185"/>
          <a:stretch/>
        </p:blipFill>
        <p:spPr>
          <a:xfrm>
            <a:off x="482602" y="643467"/>
            <a:ext cx="8178800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635E03-D54F-455F-A5AF-685FFBF3B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0"/>
            <a:ext cx="4210162" cy="3957065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2" name="Freeform: Shape 101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1"/>
            <a:ext cx="4097175" cy="3853446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725" y="2900955"/>
            <a:ext cx="4517274" cy="395706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7819" y="3002025"/>
            <a:ext cx="4416183" cy="3855974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1586" y="2247666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4456" y="2350536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6532AE-3F05-4467-8F75-1AF9FE9FA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r="14857" b="1"/>
          <a:stretch/>
        </p:blipFill>
        <p:spPr>
          <a:xfrm>
            <a:off x="3170089" y="2862969"/>
            <a:ext cx="1919132" cy="2083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674373-1A87-4379-931F-F66568810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67" y="693447"/>
            <a:ext cx="3680076" cy="1223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EFE34-1AB3-4294-9DFF-D4ADFE4457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3" y="5102513"/>
            <a:ext cx="2501667" cy="1148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62B634-CE0A-4CAA-9653-96C0E38768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r="17090" b="13447"/>
          <a:stretch/>
        </p:blipFill>
        <p:spPr>
          <a:xfrm>
            <a:off x="331415" y="185111"/>
            <a:ext cx="2564195" cy="2558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DA77AF-C6ED-49F0-874E-3B5053272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6" y="4716194"/>
            <a:ext cx="3318642" cy="2179772"/>
          </a:xfrm>
          <a:prstGeom prst="rect">
            <a:avLst/>
          </a:prstGeom>
        </p:spPr>
      </p:pic>
      <p:sp>
        <p:nvSpPr>
          <p:cNvPr id="2" name="AutoShape 2" descr="Image result for priorities">
            <a:extLst>
              <a:ext uri="{FF2B5EF4-FFF2-40B4-BE49-F238E27FC236}">
                <a16:creationId xmlns:a16="http://schemas.microsoft.com/office/drawing/2014/main" id="{8AEDE6CA-F0C7-4237-93E8-229759550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4738" y="2581275"/>
            <a:ext cx="19145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53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400" dirty="0"/>
              <a:t>Horizon’s ‘Boots on the Ground’</a:t>
            </a:r>
            <a:br>
              <a:rPr lang="en-CA" sz="4400" dirty="0"/>
            </a:br>
            <a:br>
              <a:rPr lang="en-CA" sz="3600" dirty="0"/>
            </a:br>
            <a:r>
              <a:rPr lang="en-CA" sz="2000" dirty="0"/>
              <a:t>Scott Crawford - Regional Manager</a:t>
            </a:r>
            <a:endParaRPr lang="en-CA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0" y="2564906"/>
            <a:ext cx="8496944" cy="1841997"/>
          </a:xfrm>
        </p:spPr>
        <p:txBody>
          <a:bodyPr>
            <a:normAutofit/>
          </a:bodyPr>
          <a:lstStyle/>
          <a:p>
            <a:pPr algn="ctr"/>
            <a:r>
              <a:rPr lang="en-CA" sz="6000" dirty="0"/>
              <a:t>Community Development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55" y="764704"/>
            <a:ext cx="59626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05347"/>
            <a:ext cx="9370293" cy="736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5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5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4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rasco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06" y="42195"/>
            <a:ext cx="5400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80" y="0"/>
            <a:ext cx="9162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dirty="0">
                <a:solidFill>
                  <a:schemeClr val="bg1"/>
                </a:solidFill>
              </a:rPr>
              <a:t>Primary Care Access Coordinators in Vitalité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609600"/>
            <a:ext cx="785921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9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3350"/>
            <a:ext cx="5105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8396288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5425"/>
            <a:ext cx="61722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3C3B59E9-7A2B-47D9-88CA-20E05E3F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29" y="200416"/>
            <a:ext cx="4259434" cy="7168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PHCACs in Horizon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E2C648-B42B-4828-AF0B-6A38420D39FC}"/>
              </a:ext>
            </a:extLst>
          </p:cNvPr>
          <p:cNvSpPr/>
          <p:nvPr/>
        </p:nvSpPr>
        <p:spPr>
          <a:xfrm>
            <a:off x="356994" y="4540284"/>
            <a:ext cx="44540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From Left to Right…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Zone 2: Stephanie Neilson,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Zone 3: Nathanael Patriquin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Zone 1(B): Laurie Bouvier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Zone 7: Kerri Mullin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89B2B47-5950-42AE-A4A4-DA4020F0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25" y="713985"/>
            <a:ext cx="2621331" cy="410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146C3-29ED-43BC-AF3A-7B68776E5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7" y="814232"/>
            <a:ext cx="4975061" cy="37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F2BFB-C7B2-4289-AE2B-7DA4E5AB3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80060"/>
            <a:ext cx="5895696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E4AE79AF-F66B-4286-9739-710FC0D89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216" y="643467"/>
            <a:ext cx="80595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003F-2595-44F3-8189-F9829694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(ALLIED HEALTH EXAMPLE)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0EF29-A32B-4D91-8CC3-2708279C0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6945571"/>
          </a:xfrm>
        </p:spPr>
      </p:pic>
    </p:spTree>
    <p:extLst>
      <p:ext uri="{BB962C8B-B14F-4D97-AF65-F5344CB8AC3E}">
        <p14:creationId xmlns:p14="http://schemas.microsoft.com/office/powerpoint/2010/main" val="22938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mage result for multicultural clipart">
            <a:hlinkClick r:id="rId2"/>
            <a:extLst>
              <a:ext uri="{FF2B5EF4-FFF2-40B4-BE49-F238E27FC236}">
                <a16:creationId xmlns:a16="http://schemas.microsoft.com/office/drawing/2014/main" id="{1B59DB67-D3C6-4ECB-8AD6-C17BE87FB3B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0" y="1384557"/>
            <a:ext cx="2821457" cy="269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 descr="See the source image">
            <a:extLst>
              <a:ext uri="{FF2B5EF4-FFF2-40B4-BE49-F238E27FC236}">
                <a16:creationId xmlns:a16="http://schemas.microsoft.com/office/drawing/2014/main" id="{6A659BB0-C40B-45FC-B0E8-C6D8BAB9986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31" y="1384557"/>
            <a:ext cx="3038470" cy="26914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B059E4-2C24-44A5-AC36-51EFDCF1DDCB}"/>
              </a:ext>
            </a:extLst>
          </p:cNvPr>
          <p:cNvSpPr/>
          <p:nvPr/>
        </p:nvSpPr>
        <p:spPr>
          <a:xfrm>
            <a:off x="2286000" y="4614234"/>
            <a:ext cx="4572000" cy="12651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en-CA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 to link families and individuals to Primary Care Providers (family physicians and nurse practitioners).</a:t>
            </a:r>
            <a:endParaRPr lang="en-C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en-CA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64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aulincl\Pictures\2019-04-23\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2" y="0"/>
            <a:ext cx="6957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6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5216" y="4572001"/>
            <a:ext cx="323357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2F2F92">
                    <a:lumMod val="75000"/>
                  </a:srgbClr>
                </a:solidFill>
              </a:rPr>
              <a:t>Sant</a:t>
            </a:r>
            <a:r>
              <a:rPr lang="fr-CA" sz="3200" b="1" dirty="0">
                <a:solidFill>
                  <a:srgbClr val="2F2F92">
                    <a:lumMod val="75000"/>
                  </a:srgbClr>
                </a:solidFill>
              </a:rPr>
              <a:t>é publique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3200" dirty="0">
                <a:solidFill>
                  <a:srgbClr val="2F2F92">
                    <a:lumMod val="75000"/>
                  </a:srgbClr>
                </a:solidFill>
              </a:rPr>
              <a:t>30 avril 2019 </a:t>
            </a:r>
            <a:endParaRPr lang="en-US" sz="3200" dirty="0">
              <a:solidFill>
                <a:srgbClr val="2F2F92">
                  <a:lumMod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en-US" dirty="0"/>
              <a:t>Sunny picture 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r>
              <a:rPr lang="en-US" altLang="en-US"/>
              <a:t>Definition, monde plus sain 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31750"/>
            <a:ext cx="1010602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5989658"/>
            <a:ext cx="1892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660" y="0"/>
            <a:ext cx="9936163" cy="6858000"/>
          </a:xfrm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5989658"/>
            <a:ext cx="1892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228600" y="0"/>
          <a:ext cx="9525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200" y="2"/>
            <a:ext cx="9990138" cy="6886575"/>
          </a:xfrm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5989658"/>
            <a:ext cx="1892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0"/>
            <a:ext cx="10172700" cy="6858000"/>
          </a:xfrm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5989658"/>
            <a:ext cx="18923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ublic-Health-template-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8" y="-16910"/>
            <a:ext cx="925252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r="4949" b="7624"/>
          <a:stretch/>
        </p:blipFill>
        <p:spPr bwMode="auto">
          <a:xfrm>
            <a:off x="609610" y="235069"/>
            <a:ext cx="7848599" cy="508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0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r="4606" b="7250"/>
          <a:stretch/>
        </p:blipFill>
        <p:spPr bwMode="auto">
          <a:xfrm>
            <a:off x="1066810" y="304820"/>
            <a:ext cx="7210301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6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0" y="228620"/>
            <a:ext cx="8522525" cy="476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7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5" y="548681"/>
            <a:ext cx="777686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dirty="0"/>
          </a:p>
          <a:p>
            <a:endParaRPr lang="fr-CA" b="1" dirty="0"/>
          </a:p>
          <a:p>
            <a:endParaRPr lang="fr-CA" b="1" dirty="0"/>
          </a:p>
          <a:p>
            <a:endParaRPr lang="fr-CA" b="1" dirty="0"/>
          </a:p>
          <a:p>
            <a:endParaRPr lang="en-US" b="1" u="sng" dirty="0"/>
          </a:p>
          <a:p>
            <a:endParaRPr lang="en-CA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7" y="584222"/>
            <a:ext cx="777875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0" y="15823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u="sng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230" y="-1"/>
            <a:ext cx="9440308" cy="6858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endPos="57000" dist="7239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5537" y="3573023"/>
            <a:ext cx="2341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Société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Schizophrénie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21" y="584200"/>
            <a:ext cx="155537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 rot="10620731" flipV="1">
            <a:off x="6983068" y="3990638"/>
            <a:ext cx="132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Comité</a:t>
            </a:r>
            <a:r>
              <a:rPr lang="en-US" dirty="0">
                <a:solidFill>
                  <a:srgbClr val="FF0000"/>
                </a:solidFill>
              </a:rPr>
              <a:t> du </a:t>
            </a:r>
            <a:r>
              <a:rPr lang="en-US" dirty="0" err="1">
                <a:solidFill>
                  <a:srgbClr val="FF0000"/>
                </a:solidFill>
              </a:rPr>
              <a:t>Mieux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Etre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 flipH="1">
            <a:off x="4788024" y="573325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ACSM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4168" y="5085234"/>
            <a:ext cx="2608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Communautés</a:t>
            </a:r>
            <a:r>
              <a:rPr lang="fr-CA" dirty="0"/>
              <a:t> </a:t>
            </a:r>
            <a:r>
              <a:rPr lang="fr-CA" dirty="0">
                <a:solidFill>
                  <a:srgbClr val="FF0000"/>
                </a:solidFill>
              </a:rPr>
              <a:t>de Premières Nations </a:t>
            </a:r>
          </a:p>
        </p:txBody>
      </p:sp>
    </p:spTree>
    <p:extLst>
      <p:ext uri="{BB962C8B-B14F-4D97-AF65-F5344CB8AC3E}">
        <p14:creationId xmlns:p14="http://schemas.microsoft.com/office/powerpoint/2010/main" val="30656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28600"/>
            <a:ext cx="745271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0567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8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DD9B-500E-4313-9012-D36D4B65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pPr algn="ctr"/>
            <a:r>
              <a:rPr lang="en-US"/>
              <a:t>Canadian Mental Health Association of NB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E0CE2-8C18-4D5A-96C7-02CFD951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68" y="2351336"/>
            <a:ext cx="5371429" cy="41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1E37B-1355-4C45-B19D-DA513B10A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285" y="1131994"/>
            <a:ext cx="5397374" cy="459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3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D58F7BA4-B6D7-4093-BC9D-BA2CF918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1490F55-F54C-467C-B8A6-A31153CC5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F2A405-ED68-4CB8-9732-67DA21F2A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8A7D2B90-65E1-48B0-8CA7-52D547406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E924D5FD-FDCC-4B58-A2A3-D540DA620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5E193FF4-6DE7-4427-8CA6-6391CF05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B53557E8-484E-4039-B233-EBFF43A3B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45E1412B-7A92-4620-B822-2510023D4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D21DAC8F-94C8-4EBC-8454-1525B0F59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A34D249F-4969-44EA-A390-4FCDA5EB9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3AB39E86-A756-4CA8-B71D-0AF734B31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4D16F1A-5D78-4402-81FF-31A98AFD6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8307C-9046-4F7B-B6F7-ACD3F90D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10" y="609621"/>
            <a:ext cx="7648121" cy="109945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600" dirty="0"/>
              <a:t>PROMOTE MENTAL HEALTH FOR ALL PEOPLE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1B2FB7F0-6A45-43E8-88A7-48E46E6D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6BA9C607-662B-4FBB-A3F3-CF593AD7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1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2" name="Text Placeholder 2">
            <a:extLst>
              <a:ext uri="{FF2B5EF4-FFF2-40B4-BE49-F238E27FC236}">
                <a16:creationId xmlns:a16="http://schemas.microsoft.com/office/drawing/2014/main" id="{D638F5BD-A659-4003-9022-1CEF86ECA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312259"/>
              </p:ext>
            </p:extLst>
          </p:nvPr>
        </p:nvGraphicFramePr>
        <p:xfrm>
          <a:off x="965202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96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4D16F1A-5D78-4402-81FF-31A98AFD6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AA591-D614-4F51-AC9B-10CA7098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8" y="609617"/>
            <a:ext cx="7648121" cy="109945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/>
              <a:t>RANDOM NUMBERS!</a:t>
            </a:r>
            <a:br>
              <a:rPr lang="en-US" sz="2300"/>
            </a:br>
            <a:br>
              <a:rPr lang="en-US" sz="2300"/>
            </a:br>
            <a:endParaRPr lang="en-CA" sz="2300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1B2FB7F0-6A45-43E8-88A7-48E46E6D4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BA9C607-662B-4FBB-A3F3-CF593AD7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07451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1827914E-B14B-45E5-AE83-FC536DBB8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739876"/>
              </p:ext>
            </p:extLst>
          </p:nvPr>
        </p:nvGraphicFramePr>
        <p:xfrm>
          <a:off x="965202" y="1948543"/>
          <a:ext cx="7213600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09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12257-CBBD-47D6-AB0A-F25CE856C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39" b="1490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20"/>
            <a:ext cx="7772400" cy="147002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Sport and Recreation Branch </a:t>
            </a:r>
            <a:br>
              <a:rPr lang="en-US" sz="4400" dirty="0">
                <a:solidFill>
                  <a:prstClr val="black"/>
                </a:solidFill>
              </a:rPr>
            </a:b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C00000"/>
                </a:solidFill>
              </a:rPr>
              <a:t>Ryan Jacobson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CB898-38F0-40A6-8FE7-1F05102E8F61}"/>
              </a:ext>
            </a:extLst>
          </p:cNvPr>
          <p:cNvCxnSpPr/>
          <p:nvPr/>
        </p:nvCxnSpPr>
        <p:spPr>
          <a:xfrm flipH="1">
            <a:off x="381000" y="6318727"/>
            <a:ext cx="7946572" cy="1"/>
          </a:xfrm>
          <a:prstGeom prst="line">
            <a:avLst/>
          </a:prstGeom>
          <a:ln>
            <a:solidFill>
              <a:srgbClr val="C0000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169918-5955-44A0-A675-DC07CEDF5759}"/>
              </a:ext>
            </a:extLst>
          </p:cNvPr>
          <p:cNvSpPr txBox="1"/>
          <p:nvPr/>
        </p:nvSpPr>
        <p:spPr>
          <a:xfrm>
            <a:off x="381000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srgbClr val="C00000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746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lides_Sports_SugarloafBik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r="468"/>
          <a:stretch/>
        </p:blipFill>
        <p:spPr>
          <a:xfrm>
            <a:off x="-120073" y="0"/>
            <a:ext cx="926407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/>
          <p:cNvSpPr txBox="1"/>
          <p:nvPr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prstClr val="white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prstClr val="white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B_Canada_Rever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13" y="492453"/>
            <a:ext cx="1105595" cy="470393"/>
          </a:xfrm>
          <a:prstGeom prst="rect">
            <a:avLst/>
          </a:prstGeom>
          <a:effectLst>
            <a:outerShdw blurRad="234950" dir="2700000" algn="tl" rotWithShape="0">
              <a:schemeClr val="tx1">
                <a:lumMod val="65000"/>
                <a:lumOff val="35000"/>
                <a:alpha val="68000"/>
              </a:scheme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CC356A-A7B4-42B3-9276-AD4BF1871027}"/>
              </a:ext>
            </a:extLst>
          </p:cNvPr>
          <p:cNvSpPr txBox="1">
            <a:spLocks/>
          </p:cNvSpPr>
          <p:nvPr/>
        </p:nvSpPr>
        <p:spPr>
          <a:xfrm>
            <a:off x="-2424543" y="395898"/>
            <a:ext cx="2424545" cy="1133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FFFFFF"/>
                </a:solidFill>
                <a:latin typeface="Adelle Sans Light"/>
                <a:ea typeface="+mj-ea"/>
                <a:cs typeface="Adelle Sans Light"/>
              </a:defRPr>
            </a:lvl1pPr>
          </a:lstStyle>
          <a:p>
            <a:pPr algn="ctr"/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2D7DE-B629-466A-9C24-093684C990DC}"/>
              </a:ext>
            </a:extLst>
          </p:cNvPr>
          <p:cNvSpPr txBox="1"/>
          <p:nvPr/>
        </p:nvSpPr>
        <p:spPr>
          <a:xfrm>
            <a:off x="207657" y="462603"/>
            <a:ext cx="3800935" cy="5493812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defTabSz="457200">
              <a:spcBef>
                <a:spcPts val="200"/>
              </a:spcBef>
            </a:pPr>
            <a:r>
              <a:rPr lang="en-US" sz="3800" dirty="0">
                <a:solidFill>
                  <a:srgbClr val="C00000"/>
                </a:solidFill>
              </a:rPr>
              <a:t>Sport and Recreation Branch </a:t>
            </a:r>
            <a:endParaRPr lang="en-US" sz="3800" dirty="0">
              <a:solidFill>
                <a:prstClr val="black"/>
              </a:solidFill>
            </a:endParaRPr>
          </a:p>
          <a:p>
            <a:pPr defTabSz="457200">
              <a:spcBef>
                <a:spcPts val="200"/>
              </a:spcBef>
            </a:pPr>
            <a:endParaRPr lang="en-US" sz="1000" dirty="0">
              <a:solidFill>
                <a:srgbClr val="C00000"/>
              </a:solidFill>
            </a:endParaRPr>
          </a:p>
          <a:p>
            <a:pPr marL="111125" defTabSz="457200">
              <a:spcBef>
                <a:spcPts val="200"/>
              </a:spcBef>
            </a:pPr>
            <a:r>
              <a:rPr lang="en-US" sz="2000" dirty="0">
                <a:solidFill>
                  <a:srgbClr val="C00000"/>
                </a:solidFill>
              </a:rPr>
              <a:t>Mission: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Provide strategic leadership and support to strengthen the sport and recreation system resulting in increased opportunities for active living to improve the wellbeing of all new Brunswickers</a:t>
            </a:r>
          </a:p>
          <a:p>
            <a:pPr marL="111125" defTabSz="457200">
              <a:spcBef>
                <a:spcPts val="200"/>
              </a:spcBef>
            </a:pPr>
            <a:r>
              <a:rPr lang="en-US" sz="2000" dirty="0">
                <a:solidFill>
                  <a:srgbClr val="C00000"/>
                </a:solidFill>
              </a:rPr>
              <a:t>Vision: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A strong and robust sport and recreation delivery system providing meaningful, accessible and highly valued opportunities that contribute to the wellbeing of all New Brunswickers</a:t>
            </a:r>
          </a:p>
        </p:txBody>
      </p:sp>
    </p:spTree>
    <p:extLst>
      <p:ext uri="{BB962C8B-B14F-4D97-AF65-F5344CB8AC3E}">
        <p14:creationId xmlns:p14="http://schemas.microsoft.com/office/powerpoint/2010/main" val="38770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_Sports_FundySki.jpg">
            <a:extLst>
              <a:ext uri="{FF2B5EF4-FFF2-40B4-BE49-F238E27FC236}">
                <a16:creationId xmlns:a16="http://schemas.microsoft.com/office/drawing/2014/main" id="{D2CE0056-D445-4ECE-AC98-CCDE7EA0E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CB898-38F0-40A6-8FE7-1F05102E8F61}"/>
              </a:ext>
            </a:extLst>
          </p:cNvPr>
          <p:cNvCxnSpPr/>
          <p:nvPr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rgbClr val="C0000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169918-5955-44A0-A675-DC07CEDF5759}"/>
              </a:ext>
            </a:extLst>
          </p:cNvPr>
          <p:cNvSpPr txBox="1"/>
          <p:nvPr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srgbClr val="C00000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1F356-BE37-4694-82B9-3D9AF8BFF8A4}"/>
              </a:ext>
            </a:extLst>
          </p:cNvPr>
          <p:cNvSpPr txBox="1"/>
          <p:nvPr/>
        </p:nvSpPr>
        <p:spPr>
          <a:xfrm>
            <a:off x="300011" y="825401"/>
            <a:ext cx="3255990" cy="4667945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defTabSz="457200">
              <a:spcBef>
                <a:spcPts val="200"/>
              </a:spcBef>
            </a:pPr>
            <a:r>
              <a:rPr lang="en-US" sz="3800" dirty="0">
                <a:solidFill>
                  <a:srgbClr val="C00000"/>
                </a:solidFill>
              </a:rPr>
              <a:t>Sport and Recreation Branch </a:t>
            </a:r>
            <a:endParaRPr lang="en-US" sz="3800" dirty="0">
              <a:solidFill>
                <a:prstClr val="black"/>
              </a:solidFill>
            </a:endParaRPr>
          </a:p>
          <a:p>
            <a:pPr defTabSz="457200"/>
            <a:r>
              <a:rPr lang="en-US" sz="2000" dirty="0">
                <a:solidFill>
                  <a:srgbClr val="C00000"/>
                </a:solidFill>
              </a:rPr>
              <a:t>Strategic Goals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Active living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Inclusion and access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Supportive environments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Strengthening partnerships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Operational effectiveness </a:t>
            </a:r>
          </a:p>
          <a:p>
            <a:pPr defTabSz="457200">
              <a:spcBef>
                <a:spcPts val="200"/>
              </a:spcBef>
            </a:pPr>
            <a:endParaRPr lang="en-US" sz="2000" dirty="0">
              <a:solidFill>
                <a:srgbClr val="C00000"/>
              </a:solidFill>
            </a:endParaRPr>
          </a:p>
          <a:p>
            <a:pPr defTabSz="457200">
              <a:spcBef>
                <a:spcPts val="200"/>
              </a:spcBef>
            </a:pPr>
            <a:endParaRPr lang="en-CA" sz="2000" dirty="0">
              <a:solidFill>
                <a:prstClr val="white"/>
              </a:solidFill>
              <a:latin typeface="Adelle Sans Thin"/>
              <a:cs typeface="Adelle 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42160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57241"/>
            <a:ext cx="91535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5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B_Canada_Revers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13" y="492453"/>
            <a:ext cx="1105595" cy="470393"/>
          </a:xfrm>
          <a:prstGeom prst="rect">
            <a:avLst/>
          </a:prstGeom>
          <a:effectLst>
            <a:outerShdw blurRad="222250" dir="2700000" algn="tl" rotWithShape="0">
              <a:srgbClr val="000000"/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6686"/>
            <a:ext cx="8229600" cy="35861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Eligible groups: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not-for profits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Local sport and recreation groups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Municipalities 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Regional Service Commissions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Non-motorized Trail Groups</a:t>
            </a:r>
          </a:p>
          <a:p>
            <a:r>
              <a:rPr lang="en-US" sz="2600">
                <a:solidFill>
                  <a:schemeClr val="bg1">
                    <a:lumMod val="50000"/>
                  </a:schemeClr>
                </a:solidFill>
              </a:rPr>
              <a:t>Wellness Networks</a:t>
            </a: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Ineligible groups: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for profit, educational  institutions, motorized groups, GNB agencies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2" y="1133856"/>
            <a:ext cx="4368800" cy="1133856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Our Partners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 descr="Headers_Sports_Hockey.jpg">
            <a:extLst>
              <a:ext uri="{FF2B5EF4-FFF2-40B4-BE49-F238E27FC236}">
                <a16:creationId xmlns:a16="http://schemas.microsoft.com/office/drawing/2014/main" id="{6E4265E7-2F9B-4311-8B77-ECCFC5475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3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ADAD02-9841-40A1-99EF-380A5AC1F058}"/>
              </a:ext>
            </a:extLst>
          </p:cNvPr>
          <p:cNvSpPr txBox="1"/>
          <p:nvPr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srgbClr val="C00000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AA98F1-7ECC-4A14-ABD8-1A64447E77F4}"/>
              </a:ext>
            </a:extLst>
          </p:cNvPr>
          <p:cNvCxnSpPr/>
          <p:nvPr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rgbClr val="C0000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73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B_Canada_Revers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13" y="492453"/>
            <a:ext cx="1105595" cy="470393"/>
          </a:xfrm>
          <a:prstGeom prst="rect">
            <a:avLst/>
          </a:prstGeom>
          <a:effectLst>
            <a:glow rad="190500">
              <a:schemeClr val="bg2">
                <a:lumMod val="25000"/>
                <a:alpha val="11000"/>
              </a:schemeClr>
            </a:glow>
            <a:outerShdw blurRad="358775" dist="38100" dir="2700000" algn="tl" rotWithShape="0">
              <a:schemeClr val="bg2">
                <a:lumMod val="10000"/>
              </a:scheme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6589"/>
            <a:ext cx="8229600" cy="4285673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Organization development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Constitution, bylaws, policies, strategic planning, board planning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Leadership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Coaches/leaders, officials, board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Athlete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LTAD alignment, Athlete pathway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Fostering and promoting partnerships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Resource sharing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3" y="1113167"/>
            <a:ext cx="4779818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Consultation Services</a:t>
            </a:r>
          </a:p>
        </p:txBody>
      </p:sp>
      <p:pic>
        <p:nvPicPr>
          <p:cNvPr id="6" name="Picture 5" descr="Headers_Sports_Golf1.jpg">
            <a:extLst>
              <a:ext uri="{FF2B5EF4-FFF2-40B4-BE49-F238E27FC236}">
                <a16:creationId xmlns:a16="http://schemas.microsoft.com/office/drawing/2014/main" id="{D87AA9CA-B8B8-44B6-AC5A-0096800EC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3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8C54F-EBC2-4A87-9E6F-387428AE72C0}"/>
              </a:ext>
            </a:extLst>
          </p:cNvPr>
          <p:cNvSpPr txBox="1"/>
          <p:nvPr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srgbClr val="C00000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65F8F9-6983-4BB9-9E82-785A5467456C}"/>
              </a:ext>
            </a:extLst>
          </p:cNvPr>
          <p:cNvCxnSpPr/>
          <p:nvPr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rgbClr val="C0000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1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s_Sports_Cu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9"/>
            <a:ext cx="9144000" cy="1133856"/>
          </a:xfrm>
          <a:prstGeom prst="rect">
            <a:avLst/>
          </a:prstGeom>
        </p:spPr>
      </p:pic>
      <p:pic>
        <p:nvPicPr>
          <p:cNvPr id="9" name="Picture 8" descr="NB_Canada_Rever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13" y="492453"/>
            <a:ext cx="1105595" cy="470393"/>
          </a:xfrm>
          <a:prstGeom prst="rect">
            <a:avLst/>
          </a:prstGeom>
          <a:effectLst>
            <a:glow rad="190500">
              <a:schemeClr val="bg2">
                <a:lumMod val="25000"/>
                <a:alpha val="11000"/>
              </a:schemeClr>
            </a:glow>
            <a:outerShdw blurRad="358775" dist="38100" dir="2700000" algn="tl" rotWithShape="0">
              <a:schemeClr val="bg2">
                <a:lumMod val="10000"/>
              </a:scheme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8395"/>
            <a:ext cx="8229600" cy="34845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Regional Grant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Organization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Leadership development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Long Term Athlete Development (LTAD)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Games Hosting (multisport)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Regional Profile Submission (multi-project grant)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Active Communities Grant Program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Go NB- Increase Youth Physical Literacy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Trail Infrastructure Fund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864" y="1324519"/>
            <a:ext cx="7301345" cy="11338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Regional Funding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2DF23-DAB9-41F7-82AE-EC82FB83EC65}"/>
              </a:ext>
            </a:extLst>
          </p:cNvPr>
          <p:cNvSpPr txBox="1"/>
          <p:nvPr/>
        </p:nvSpPr>
        <p:spPr>
          <a:xfrm>
            <a:off x="567867" y="6405114"/>
            <a:ext cx="79647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457200"/>
            <a:r>
              <a:rPr lang="fr-CA" sz="800" dirty="0"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NEW BRUNSWICK TOURISM, HERITAGE AND CULTURE</a:t>
            </a:r>
          </a:p>
          <a:p>
            <a:pPr algn="r" defTabSz="457200">
              <a:defRPr/>
            </a:pPr>
            <a:r>
              <a:rPr lang="en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A PROPOSAL BY </a:t>
            </a:r>
            <a:r>
              <a:rPr lang="fr-CA" sz="8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247650" dist="38100" dir="2700000" algn="tl" rotWithShape="0">
                    <a:srgbClr val="000000">
                      <a:alpha val="66000"/>
                    </a:srgbClr>
                  </a:outerShdw>
                </a:effectLst>
                <a:latin typeface="AdelleSans-Regular"/>
                <a:cs typeface="AdelleSans-Regular"/>
              </a:rPr>
              <a:t>Ryan Jacobson</a:t>
            </a:r>
            <a:endParaRPr lang="en-US" sz="800" dirty="0">
              <a:solidFill>
                <a:srgbClr val="C00000"/>
              </a:solidFill>
              <a:effectLst>
                <a:outerShdw blurRad="247650" dist="38100" dir="2700000" algn="tl" rotWithShape="0">
                  <a:srgbClr val="000000">
                    <a:alpha val="66000"/>
                  </a:srgbClr>
                </a:outerShdw>
              </a:effectLst>
              <a:latin typeface="AdelleSans-Regular"/>
              <a:cs typeface="AdelleSans-Regular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D3DFE2-1378-47B6-93C1-E982C6550CE0}"/>
              </a:ext>
            </a:extLst>
          </p:cNvPr>
          <p:cNvCxnSpPr/>
          <p:nvPr/>
        </p:nvCxnSpPr>
        <p:spPr>
          <a:xfrm flipH="1">
            <a:off x="598716" y="6318727"/>
            <a:ext cx="7946572" cy="1"/>
          </a:xfrm>
          <a:prstGeom prst="line">
            <a:avLst/>
          </a:prstGeom>
          <a:ln>
            <a:solidFill>
              <a:srgbClr val="C0000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E087-6346-4358-87F4-5D12F1CC8B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New Brunswick Health Council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657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Michelina Mancuso</a:t>
            </a:r>
          </a:p>
        </p:txBody>
      </p:sp>
    </p:spTree>
    <p:extLst>
      <p:ext uri="{BB962C8B-B14F-4D97-AF65-F5344CB8AC3E}">
        <p14:creationId xmlns:p14="http://schemas.microsoft.com/office/powerpoint/2010/main" val="39667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F2A-2734-4EFB-B7C7-42FA005E4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S:\CSNB_NBHC\PLAN &amp; OPER\Planification et Opérations 2019-2020\Mandate Material\mandatediagram-general2-en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/>
          <a:stretch/>
        </p:blipFill>
        <p:spPr bwMode="auto">
          <a:xfrm>
            <a:off x="129537" y="844393"/>
            <a:ext cx="8884926" cy="59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4F2A-2734-4EFB-B7C7-42FA005E4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 descr="S:\CSNB_NBHC\PLAN &amp; OPER\Planification et Opérations 2019-2020\Mandate Material\mandatediagram-general2-en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15" y="477673"/>
            <a:ext cx="8884926" cy="63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24" y="750630"/>
            <a:ext cx="5757102" cy="554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7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r>
              <a:rPr lang="en-US" altLang="en-US"/>
              <a:t>Community Profiles</a:t>
            </a:r>
            <a:br>
              <a:rPr lang="en-US" altLang="en-US" b="1"/>
            </a:br>
            <a:r>
              <a:rPr lang="en-US" altLang="en-US" sz="2000"/>
              <a:t>released June 2017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1188" y="1755775"/>
            <a:ext cx="3733800" cy="46863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1" dirty="0"/>
              <a:t>33 communities</a:t>
            </a:r>
          </a:p>
          <a:p>
            <a:pPr marL="0" indent="0">
              <a:buFont typeface="Arial" charset="0"/>
              <a:buNone/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~300 indicators </a:t>
            </a:r>
            <a:r>
              <a:rPr lang="en-US" sz="2000" dirty="0"/>
              <a:t>(children / youth / adults / seniors)</a:t>
            </a:r>
          </a:p>
          <a:p>
            <a:pPr marL="0" indent="0">
              <a:buFont typeface="Arial" charset="0"/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b="1" dirty="0"/>
              <a:t>Information</a:t>
            </a:r>
            <a:r>
              <a:rPr lang="en-US" dirty="0"/>
              <a:t>            (</a:t>
            </a:r>
            <a:r>
              <a:rPr lang="en-US" b="1" dirty="0"/>
              <a:t>30 Sources</a:t>
            </a:r>
            <a:r>
              <a:rPr lang="en-US" dirty="0"/>
              <a:t>)</a:t>
            </a:r>
            <a:endParaRPr lang="en-US" sz="2000" dirty="0"/>
          </a:p>
          <a:p>
            <a:pPr lvl="1">
              <a:defRPr/>
            </a:pPr>
            <a:r>
              <a:rPr lang="en-US" dirty="0"/>
              <a:t>Contextual</a:t>
            </a:r>
          </a:p>
          <a:p>
            <a:pPr lvl="1">
              <a:defRPr/>
            </a:pPr>
            <a:r>
              <a:rPr lang="en-US" dirty="0"/>
              <a:t>Determinants of health</a:t>
            </a:r>
          </a:p>
          <a:p>
            <a:pPr lvl="1">
              <a:defRPr/>
            </a:pPr>
            <a:r>
              <a:rPr lang="en-US" dirty="0"/>
              <a:t>Health outcomes</a:t>
            </a:r>
            <a:endParaRPr lang="en-US" sz="1800" b="1" dirty="0"/>
          </a:p>
          <a:p>
            <a:pPr marL="457200" lvl="1" indent="0">
              <a:buFont typeface="Arial" charset="0"/>
              <a:buNone/>
              <a:defRPr/>
            </a:pPr>
            <a:endParaRPr lang="en-US" sz="1800" b="1" dirty="0"/>
          </a:p>
          <a:p>
            <a:pPr marL="457200" lvl="1" indent="0">
              <a:buFont typeface="Arial" charset="0"/>
              <a:buNone/>
              <a:defRPr/>
            </a:pPr>
            <a:r>
              <a:rPr lang="en-US" sz="1800" b="1" dirty="0"/>
              <a:t>(3 year cycle)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sz="1000" dirty="0">
              <a:latin typeface="+mj-lt"/>
            </a:endParaRPr>
          </a:p>
        </p:txBody>
      </p:sp>
      <p:sp>
        <p:nvSpPr>
          <p:cNvPr id="20484" name="Text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59338" y="6238895"/>
            <a:ext cx="411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rgbClr val="7F7F7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F7F7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7F7F7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7F7F7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Trebuchet MS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  <a:latin typeface="Calibri" pitchFamily="34" charset="0"/>
                <a:hlinkClick r:id="rId6"/>
              </a:rPr>
              <a:t>www.nbhc.ca/community-profiles</a:t>
            </a:r>
            <a:endParaRPr lang="en-US" altLang="en-US" sz="2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/>
          <a:srcRect l="32723" t="14657" r="33638" b="4553"/>
          <a:stretch/>
        </p:blipFill>
        <p:spPr bwMode="auto">
          <a:xfrm>
            <a:off x="5059364" y="1341439"/>
            <a:ext cx="3716337" cy="48339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US" dirty="0">
                <a:ea typeface="MS PGothic"/>
              </a:rPr>
              <a:t>Questions? </a:t>
            </a:r>
          </a:p>
        </p:txBody>
      </p:sp>
      <p:sp>
        <p:nvSpPr>
          <p:cNvPr id="39939" name="Content Placeholder 1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1800" b="1" dirty="0">
                <a:ea typeface="MS PGothic" pitchFamily="34" charset="-128"/>
                <a:cs typeface="Myriad Pro"/>
              </a:rPr>
              <a:t>Michelina Mancuso</a:t>
            </a:r>
          </a:p>
          <a:p>
            <a:pPr>
              <a:buNone/>
            </a:pPr>
            <a:r>
              <a:rPr lang="en-US" altLang="en-US" sz="1800" dirty="0" err="1">
                <a:ea typeface="MS PGothic" pitchFamily="34" charset="-128"/>
                <a:cs typeface="Myriad Pro"/>
              </a:rPr>
              <a:t>Directrice</a:t>
            </a:r>
            <a:r>
              <a:rPr lang="en-US" altLang="en-US" sz="1800" dirty="0">
                <a:ea typeface="MS PGothic" pitchFamily="34" charset="-128"/>
                <a:cs typeface="Myriad Pro"/>
              </a:rPr>
              <a:t> </a:t>
            </a:r>
            <a:r>
              <a:rPr lang="en-US" altLang="en-US" sz="1800" dirty="0" err="1">
                <a:ea typeface="MS PGothic" pitchFamily="34" charset="-128"/>
                <a:cs typeface="Myriad Pro"/>
              </a:rPr>
              <a:t>exécutive</a:t>
            </a:r>
            <a:r>
              <a:rPr lang="en-US" altLang="en-US" sz="1800" dirty="0">
                <a:ea typeface="MS PGothic" pitchFamily="34" charset="-128"/>
                <a:cs typeface="Myriad Pro"/>
              </a:rPr>
              <a:t> de </a:t>
            </a:r>
            <a:r>
              <a:rPr lang="en-US" altLang="en-US" sz="1800" dirty="0" err="1">
                <a:ea typeface="MS PGothic" pitchFamily="34" charset="-128"/>
                <a:cs typeface="Myriad Pro"/>
              </a:rPr>
              <a:t>l’évaluation</a:t>
            </a:r>
            <a:r>
              <a:rPr lang="en-US" altLang="en-US" sz="1800" dirty="0">
                <a:ea typeface="MS PGothic" pitchFamily="34" charset="-128"/>
                <a:cs typeface="Myriad Pro"/>
              </a:rPr>
              <a:t> du </a:t>
            </a:r>
            <a:r>
              <a:rPr lang="en-US" altLang="en-US" sz="1800" dirty="0" err="1">
                <a:ea typeface="MS PGothic" pitchFamily="34" charset="-128"/>
                <a:cs typeface="Myriad Pro"/>
              </a:rPr>
              <a:t>rendement</a:t>
            </a:r>
            <a:endParaRPr lang="en-US" altLang="en-US" sz="1800" dirty="0">
              <a:ea typeface="MS PGothic" pitchFamily="34" charset="-128"/>
              <a:cs typeface="Myriad Pro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en-US" sz="1800" dirty="0">
                <a:ea typeface="MS PGothic" pitchFamily="34" charset="-128"/>
                <a:cs typeface="Myriad Pro"/>
              </a:rPr>
              <a:t>Executive Director of Performance Measurement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1800" dirty="0">
                <a:ea typeface="MS PGothic" pitchFamily="34" charset="-128"/>
                <a:cs typeface="Myriad Pro"/>
                <a:hlinkClick r:id="rId5"/>
              </a:rPr>
              <a:t>Michelina.Mancuso@csnb.ca</a:t>
            </a:r>
            <a:endParaRPr lang="en-US" altLang="en-US" sz="1800" dirty="0">
              <a:ea typeface="MS PGothic" pitchFamily="34" charset="-128"/>
              <a:cs typeface="Myriad Pro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en-US" sz="1800" dirty="0">
                <a:ea typeface="MS PGothic" pitchFamily="34" charset="-128"/>
                <a:cs typeface="Myriad Pro"/>
                <a:hlinkClick r:id="rId6"/>
              </a:rPr>
              <a:t>Michelina.mancuso@nbhc.ca</a:t>
            </a:r>
            <a:endParaRPr lang="en-US" altLang="en-US" sz="1800" dirty="0">
              <a:ea typeface="MS PGothic" pitchFamily="34" charset="-128"/>
              <a:cs typeface="Myriad Pro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z="1800" dirty="0">
              <a:ea typeface="MS PGothic" pitchFamily="34" charset="-128"/>
              <a:cs typeface="Myriad Pro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altLang="en-US" sz="1800" dirty="0">
                <a:ea typeface="MS PGothic" pitchFamily="34" charset="-128"/>
                <a:cs typeface="Myriad Pro"/>
              </a:rPr>
              <a:t>1.877.225.2521</a:t>
            </a:r>
          </a:p>
          <a:p>
            <a:pPr>
              <a:buNone/>
            </a:pPr>
            <a:r>
              <a:rPr lang="en-US" altLang="en-US" sz="1800" b="1" dirty="0">
                <a:solidFill>
                  <a:srgbClr val="C00000"/>
                </a:solidFill>
                <a:ea typeface="MS PGothic" pitchFamily="34" charset="-128"/>
                <a:cs typeface="Myriad Pro"/>
                <a:hlinkClick r:id="rId7"/>
              </a:rPr>
              <a:t>www.csnb.ca</a:t>
            </a:r>
            <a:r>
              <a:rPr lang="en-US" altLang="en-US" sz="1800" dirty="0">
                <a:ea typeface="MS PGothic" pitchFamily="34" charset="-128"/>
                <a:cs typeface="Myriad Pro"/>
              </a:rPr>
              <a:t>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1800" b="1" dirty="0">
                <a:solidFill>
                  <a:srgbClr val="C00000"/>
                </a:solidFill>
                <a:ea typeface="MS PGothic" pitchFamily="34" charset="-128"/>
                <a:cs typeface="Myriad Pro"/>
                <a:hlinkClick r:id="rId8"/>
              </a:rPr>
              <a:t>www.nbhc.ca</a:t>
            </a:r>
            <a:r>
              <a:rPr lang="en-US" altLang="en-US" sz="1800" dirty="0">
                <a:ea typeface="MS PGothic" pitchFamily="34" charset="-128"/>
                <a:cs typeface="Myriad Pro"/>
              </a:rPr>
              <a:t> 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2000" dirty="0">
              <a:ea typeface="MS PGothic" pitchFamily="34" charset="-128"/>
              <a:cs typeface="Myriad Pro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en-US" sz="2000" dirty="0">
              <a:ea typeface="MS PGothic" pitchFamily="34" charset="-128"/>
              <a:cs typeface="Myriad Pro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5975"/>
            <a:ext cx="4896544" cy="36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3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5000">
        <p:fade/>
      </p:transition>
    </mc:Choice>
    <mc:Fallback xmlns="">
      <p:transition spd="med" advClick="0" advTm="7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 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4787900"/>
            <a:ext cx="8229600" cy="186966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 i="1" dirty="0">
                <a:solidFill>
                  <a:prstClr val="black"/>
                </a:solidFill>
              </a:rPr>
              <a:t>Wellness Branch</a:t>
            </a:r>
          </a:p>
          <a:p>
            <a:r>
              <a:rPr lang="en-CA" sz="3200" b="1" i="1" dirty="0">
                <a:solidFill>
                  <a:prstClr val="black"/>
                </a:solidFill>
              </a:rPr>
              <a:t>Social Development</a:t>
            </a:r>
            <a:endParaRPr lang="en-CA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srgbClr val="51AEFF"/>
              </a:solidFill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6067217"/>
            <a:ext cx="1861820" cy="7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112582"/>
            <a:ext cx="329813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35" y="197243"/>
            <a:ext cx="5715000" cy="6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4" y="1060561"/>
            <a:ext cx="5046446" cy="330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67" name="Straight Connector 2066"/>
          <p:cNvCxnSpPr/>
          <p:nvPr/>
        </p:nvCxnSpPr>
        <p:spPr>
          <a:xfrm>
            <a:off x="1450181" y="2358418"/>
            <a:ext cx="0" cy="1000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42154" y="2358417"/>
            <a:ext cx="0" cy="1000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Connector 2069"/>
          <p:cNvCxnSpPr/>
          <p:nvPr/>
        </p:nvCxnSpPr>
        <p:spPr>
          <a:xfrm>
            <a:off x="1450181" y="2458451"/>
            <a:ext cx="39319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Straight Connector 2071"/>
          <p:cNvCxnSpPr/>
          <p:nvPr/>
        </p:nvCxnSpPr>
        <p:spPr>
          <a:xfrm>
            <a:off x="1845754" y="2524560"/>
            <a:ext cx="0" cy="24169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Straight Connector 2074"/>
          <p:cNvCxnSpPr/>
          <p:nvPr/>
        </p:nvCxnSpPr>
        <p:spPr>
          <a:xfrm>
            <a:off x="1678781" y="2458471"/>
            <a:ext cx="0" cy="6610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/>
          <p:cNvCxnSpPr/>
          <p:nvPr/>
        </p:nvCxnSpPr>
        <p:spPr>
          <a:xfrm>
            <a:off x="1678791" y="2524560"/>
            <a:ext cx="16697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80593" y="4953513"/>
            <a:ext cx="7255841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0583" y="4953513"/>
            <a:ext cx="0" cy="152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utoShape 14"/>
          <p:cNvSpPr>
            <a:spLocks noChangeArrowheads="1"/>
          </p:cNvSpPr>
          <p:nvPr/>
        </p:nvSpPr>
        <p:spPr bwMode="auto">
          <a:xfrm>
            <a:off x="30442" y="5125965"/>
            <a:ext cx="1700303" cy="811669"/>
          </a:xfrm>
          <a:prstGeom prst="roundRect">
            <a:avLst>
              <a:gd name="adj" fmla="val 16667"/>
            </a:avLst>
          </a:prstGeom>
          <a:solidFill>
            <a:srgbClr val="66CCFF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b="1" dirty="0">
                <a:solidFill>
                  <a:srgbClr val="000000"/>
                </a:solidFill>
                <a:cs typeface="Arial" pitchFamily="34" charset="0"/>
              </a:rPr>
              <a:t>Partnership and Collaboration –</a:t>
            </a: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dirty="0">
                <a:solidFill>
                  <a:srgbClr val="000000"/>
                </a:solidFill>
                <a:cs typeface="Arial" pitchFamily="34" charset="0"/>
              </a:rPr>
              <a:t>Join, form relationships, work  together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alt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AutoShape 16"/>
          <p:cNvSpPr>
            <a:spLocks noChangeArrowheads="1"/>
          </p:cNvSpPr>
          <p:nvPr/>
        </p:nvSpPr>
        <p:spPr bwMode="auto">
          <a:xfrm>
            <a:off x="1779262" y="5125965"/>
            <a:ext cx="1714500" cy="817655"/>
          </a:xfrm>
          <a:prstGeom prst="roundRect">
            <a:avLst>
              <a:gd name="adj" fmla="val 16667"/>
            </a:avLst>
          </a:prstGeom>
          <a:solidFill>
            <a:srgbClr val="66CCFF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b="1" dirty="0">
                <a:solidFill>
                  <a:srgbClr val="000000"/>
                </a:solidFill>
                <a:cs typeface="Arial" pitchFamily="34" charset="0"/>
              </a:rPr>
              <a:t>Asset Based Development –</a:t>
            </a: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dirty="0">
                <a:solidFill>
                  <a:srgbClr val="000000"/>
                </a:solidFill>
                <a:cs typeface="Arial" pitchFamily="34" charset="0"/>
              </a:rPr>
              <a:t>Use positive assets and build on existing strengths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5275850" y="5108597"/>
            <a:ext cx="1865095" cy="829039"/>
          </a:xfrm>
          <a:prstGeom prst="roundRect">
            <a:avLst>
              <a:gd name="adj" fmla="val 16667"/>
            </a:avLst>
          </a:prstGeom>
          <a:solidFill>
            <a:srgbClr val="66CCFF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b="1" dirty="0">
                <a:solidFill>
                  <a:srgbClr val="000000"/>
                </a:solidFill>
                <a:cs typeface="Arial" pitchFamily="34" charset="0"/>
              </a:rPr>
              <a:t>Leadership, Policy and Legislation –</a:t>
            </a: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dirty="0">
                <a:solidFill>
                  <a:srgbClr val="000000"/>
                </a:solidFill>
                <a:cs typeface="Arial" pitchFamily="34" charset="0"/>
              </a:rPr>
              <a:t>Lead, influence, develop and apply policy and legislation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7186261" y="5117436"/>
            <a:ext cx="1900328" cy="820180"/>
          </a:xfrm>
          <a:prstGeom prst="roundRect">
            <a:avLst>
              <a:gd name="adj" fmla="val 16667"/>
            </a:avLst>
          </a:prstGeom>
          <a:solidFill>
            <a:srgbClr val="66CCFF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b="1" dirty="0">
                <a:solidFill>
                  <a:srgbClr val="000000"/>
                </a:solidFill>
                <a:cs typeface="Arial" pitchFamily="34" charset="0"/>
              </a:rPr>
              <a:t>Evidence Informed Practice –</a:t>
            </a: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dirty="0">
                <a:solidFill>
                  <a:srgbClr val="000000"/>
                </a:solidFill>
                <a:cs typeface="Arial" pitchFamily="34" charset="0"/>
              </a:rPr>
              <a:t>Understand our situation through research and surveillance, evaluate to know what works and share what we have learned</a:t>
            </a:r>
            <a:endParaRPr lang="en-US" alt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2636512" y="4953513"/>
            <a:ext cx="0" cy="1645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380490" y="4953513"/>
            <a:ext cx="0" cy="152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215485" y="4953513"/>
            <a:ext cx="0" cy="152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143522" y="4956177"/>
            <a:ext cx="0" cy="1524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utoShape 15"/>
          <p:cNvSpPr>
            <a:spLocks noChangeArrowheads="1"/>
          </p:cNvSpPr>
          <p:nvPr/>
        </p:nvSpPr>
        <p:spPr bwMode="auto">
          <a:xfrm>
            <a:off x="3523240" y="5108597"/>
            <a:ext cx="1714500" cy="808827"/>
          </a:xfrm>
          <a:prstGeom prst="roundRect">
            <a:avLst>
              <a:gd name="adj" fmla="val 16667"/>
            </a:avLst>
          </a:prstGeom>
          <a:solidFill>
            <a:srgbClr val="66CCFF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b="1" dirty="0">
                <a:solidFill>
                  <a:srgbClr val="000000"/>
                </a:solidFill>
                <a:cs typeface="Arial" pitchFamily="34" charset="0"/>
              </a:rPr>
              <a:t>Promotion –</a:t>
            </a: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CA" altLang="en-US" sz="1000" dirty="0">
                <a:solidFill>
                  <a:srgbClr val="000000"/>
                </a:solidFill>
                <a:cs typeface="Arial" pitchFamily="34" charset="0"/>
              </a:rPr>
              <a:t>Communicate, share and promote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838700" y="1141199"/>
            <a:ext cx="304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43500" y="1141199"/>
            <a:ext cx="0" cy="314316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38700" y="4284365"/>
            <a:ext cx="3048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43500" y="2607965"/>
            <a:ext cx="90525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Connector 2051"/>
          <p:cNvCxnSpPr/>
          <p:nvPr/>
        </p:nvCxnSpPr>
        <p:spPr>
          <a:xfrm>
            <a:off x="7364068" y="3950968"/>
            <a:ext cx="0" cy="100256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4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ulincl\Pictures\9148952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solidFill>
                  <a:srgbClr val="288DE3"/>
                </a:solidFill>
              </a:rPr>
              <a:t>Asset Based Community Development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0200" y="1231900"/>
            <a:ext cx="8648700" cy="4031762"/>
          </a:xfrm>
        </p:spPr>
        <p:txBody>
          <a:bodyPr/>
          <a:lstStyle/>
          <a:p>
            <a:pPr marL="0" indent="0" algn="ctr">
              <a:buNone/>
            </a:pPr>
            <a:r>
              <a:rPr lang="fr-CA" dirty="0">
                <a:solidFill>
                  <a:srgbClr val="288DE3"/>
                </a:solidFill>
              </a:rPr>
              <a:t>Wellness Networks</a:t>
            </a:r>
            <a:endParaRPr lang="en-CA" dirty="0">
              <a:solidFill>
                <a:srgbClr val="288DE3"/>
              </a:solidFill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228600" y="2979074"/>
            <a:ext cx="1447800" cy="9525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600" b="1" dirty="0" err="1">
                <a:solidFill>
                  <a:prstClr val="white"/>
                </a:solidFill>
              </a:rPr>
              <a:t>From</a:t>
            </a:r>
            <a:r>
              <a:rPr lang="fr-CA" sz="1600" b="1" dirty="0">
                <a:solidFill>
                  <a:prstClr val="white"/>
                </a:solidFill>
              </a:rPr>
              <a:t> </a:t>
            </a:r>
            <a:r>
              <a:rPr lang="fr-CA" sz="1600" b="1" dirty="0" err="1">
                <a:solidFill>
                  <a:prstClr val="white"/>
                </a:solidFill>
              </a:rPr>
              <a:t>this</a:t>
            </a:r>
            <a:r>
              <a:rPr lang="fr-CA" sz="1600" b="1" dirty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0" y="2590800"/>
            <a:ext cx="2587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6"/>
          <a:stretch>
            <a:fillRect/>
          </a:stretch>
        </p:blipFill>
        <p:spPr bwMode="auto">
          <a:xfrm>
            <a:off x="5867400" y="2590800"/>
            <a:ext cx="2590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815138" y="3552827"/>
            <a:ext cx="600075" cy="638175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solidFill>
                  <a:prstClr val="black"/>
                </a:solidFill>
                <a:latin typeface="Arial" charset="0"/>
              </a:rPr>
              <a:t>Wellness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solidFill>
                  <a:prstClr val="black"/>
                </a:solidFill>
                <a:latin typeface="Arial" charset="0"/>
              </a:rPr>
              <a:t>Network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4485753" y="2960024"/>
            <a:ext cx="1305448" cy="990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600" b="1" dirty="0">
                <a:solidFill>
                  <a:prstClr val="white"/>
                </a:solidFill>
              </a:rPr>
              <a:t>To </a:t>
            </a:r>
            <a:r>
              <a:rPr lang="fr-CA" sz="1600" b="1" dirty="0" err="1">
                <a:solidFill>
                  <a:prstClr val="white"/>
                </a:solidFill>
              </a:rPr>
              <a:t>this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44EF6F-EF74-4427-9E57-5C8F6D2F69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>
                <a:solidFill>
                  <a:srgbClr val="00B050"/>
                </a:solidFill>
              </a:rPr>
              <a:t>Wellness Regions &amp;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41AE2-DFDD-41F8-A59F-2FFB93A9A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5" y="637862"/>
            <a:ext cx="6452935" cy="62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sz="3600" b="1" dirty="0">
                <a:solidFill>
                  <a:srgbClr val="00B050"/>
                </a:solidFill>
              </a:rPr>
              <a:t>Asset Based Community Development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330200" y="802640"/>
            <a:ext cx="8648700" cy="4749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5902135"/>
            <a:ext cx="1699260" cy="641943"/>
          </a:xfrm>
          <a:prstGeom prst="rect">
            <a:avLst/>
          </a:prstGeom>
        </p:spPr>
      </p:pic>
      <p:pic>
        <p:nvPicPr>
          <p:cNvPr id="7" name="Picture 2" descr="http://2.bp.blogspot.com/-lLYI5oHHJ5Q/Unv6aKQEqfI/AAAAAAAAjd8/8QZHHNd5gds/s1600/ABCD-Blocks-Method-Trnsprnt-Clipped-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75740"/>
            <a:ext cx="43116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EB5FD-1F68-4966-9C29-5DA5ADCCF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8154DA-55D8-482D-94C2-81A8A265D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" y="3647203"/>
            <a:ext cx="8780525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518196" y="3933480"/>
            <a:ext cx="3619110" cy="18832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altLang="en-US" sz="4100" spc="-60" dirty="0">
                <a:solidFill>
                  <a:schemeClr val="bg1"/>
                </a:solidFill>
              </a:rPr>
              <a:t>Community Health Needs Assessments (CHNA)</a:t>
            </a:r>
            <a:endParaRPr lang="en-US" sz="4100" spc="-6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DE7A4-F8E5-4C02-B02D-A05FB3254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43000"/>
            <a:ext cx="4148420" cy="1647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CA738-B0E0-42F0-9A15-CE37B853A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66" y="1295400"/>
            <a:ext cx="3276600" cy="1495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110" y="3819371"/>
            <a:ext cx="5161427" cy="2400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Karine Regnier, </a:t>
            </a:r>
            <a:r>
              <a:rPr lang="en-US" i="1" dirty="0" err="1">
                <a:solidFill>
                  <a:srgbClr val="FFFFFF"/>
                </a:solidFill>
                <a:latin typeface="+mn-lt"/>
                <a:cs typeface="+mn-cs"/>
              </a:rPr>
              <a:t>Vitalité’s</a:t>
            </a: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 Regional Project Coordinator, CHNA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Erin Kelly , Horizon’s Research Lead, CHNA Team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Gabrielle Levesque, Horizon’s Regional Facilitator, CHNA Team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i="1" dirty="0">
                <a:solidFill>
                  <a:srgbClr val="FFFFFF"/>
                </a:solidFill>
                <a:latin typeface="+mn-lt"/>
                <a:cs typeface="+mn-cs"/>
              </a:rPr>
              <a:t>Mila MacLeod, Horizon’s Project Coordinator, CHNA Team</a:t>
            </a:r>
          </a:p>
        </p:txBody>
      </p:sp>
    </p:spTree>
    <p:extLst>
      <p:ext uri="{BB962C8B-B14F-4D97-AF65-F5344CB8AC3E}">
        <p14:creationId xmlns:p14="http://schemas.microsoft.com/office/powerpoint/2010/main" val="27960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39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EB28B-8A97-4E1C-99AB-1441A78E3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60" y="1269802"/>
            <a:ext cx="5421465" cy="43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35E1243F-250A-4475-B696-601AFE7AE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4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32993-4EC5-47A4-9E43-6C39BC22E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E2411F-C40C-410C-8445-E02ADC0F4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-1" b="-1"/>
          <a:stretch/>
        </p:blipFill>
        <p:spPr>
          <a:xfrm>
            <a:off x="533400" y="1219220"/>
            <a:ext cx="4477942" cy="3117799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597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QsMD8MTMKZpTt0An9q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ctr" anchorCtr="0"/>
      <a:lstStyle>
        <a:defPPr>
          <a:spcBef>
            <a:spcPts val="200"/>
          </a:spcBef>
          <a:defRPr sz="2000" dirty="0" smtClean="0">
            <a:solidFill>
              <a:schemeClr val="bg1"/>
            </a:solidFill>
            <a:latin typeface="Adelle Sans Thin"/>
            <a:cs typeface="Adelle Sans Thin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ocolate">
  <a:themeElements>
    <a:clrScheme name="Chocolate 1">
      <a:dk1>
        <a:srgbClr val="4C4C4C"/>
      </a:dk1>
      <a:lt1>
        <a:srgbClr val="FFFFFF"/>
      </a:lt1>
      <a:dk2>
        <a:srgbClr val="FFFFFF"/>
      </a:dk2>
      <a:lt2>
        <a:srgbClr val="CCD0A5"/>
      </a:lt2>
      <a:accent1>
        <a:srgbClr val="1A2267"/>
      </a:accent1>
      <a:accent2>
        <a:srgbClr val="6D8022"/>
      </a:accent2>
      <a:accent3>
        <a:srgbClr val="FFFFFF"/>
      </a:accent3>
      <a:accent4>
        <a:srgbClr val="404040"/>
      </a:accent4>
      <a:accent5>
        <a:srgbClr val="ABABB8"/>
      </a:accent5>
      <a:accent6>
        <a:srgbClr val="62731E"/>
      </a:accent6>
      <a:hlink>
        <a:srgbClr val="A3C135"/>
      </a:hlink>
      <a:folHlink>
        <a:srgbClr val="CCD0A5"/>
      </a:folHlink>
    </a:clrScheme>
    <a:fontScheme name="Chocolate">
      <a:majorFont>
        <a:latin typeface="Arial Bold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Chocolate 1">
        <a:dk1>
          <a:srgbClr val="4C4C4C"/>
        </a:dk1>
        <a:lt1>
          <a:srgbClr val="FFFFFF"/>
        </a:lt1>
        <a:dk2>
          <a:srgbClr val="FFFFFF"/>
        </a:dk2>
        <a:lt2>
          <a:srgbClr val="CCD0A5"/>
        </a:lt2>
        <a:accent1>
          <a:srgbClr val="1A2267"/>
        </a:accent1>
        <a:accent2>
          <a:srgbClr val="6D8022"/>
        </a:accent2>
        <a:accent3>
          <a:srgbClr val="FFFFFF"/>
        </a:accent3>
        <a:accent4>
          <a:srgbClr val="404040"/>
        </a:accent4>
        <a:accent5>
          <a:srgbClr val="ABABB8"/>
        </a:accent5>
        <a:accent6>
          <a:srgbClr val="62731E"/>
        </a:accent6>
        <a:hlink>
          <a:srgbClr val="A3C135"/>
        </a:hlink>
        <a:folHlink>
          <a:srgbClr val="CCD0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3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4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5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italité">
  <a:themeElements>
    <a:clrScheme name="Vitalité">
      <a:dk1>
        <a:srgbClr val="4C4C4C"/>
      </a:dk1>
      <a:lt1>
        <a:srgbClr val="939393"/>
      </a:lt1>
      <a:dk2>
        <a:srgbClr val="2F2F92"/>
      </a:dk2>
      <a:lt2>
        <a:srgbClr val="CCD0A5"/>
      </a:lt2>
      <a:accent1>
        <a:srgbClr val="2F2F92"/>
      </a:accent1>
      <a:accent2>
        <a:srgbClr val="6565CD"/>
      </a:accent2>
      <a:accent3>
        <a:srgbClr val="A3A3E1"/>
      </a:accent3>
      <a:accent4>
        <a:srgbClr val="AEB94A"/>
      </a:accent4>
      <a:accent5>
        <a:srgbClr val="C5CD7D"/>
      </a:accent5>
      <a:accent6>
        <a:srgbClr val="DEE9AD"/>
      </a:accent6>
      <a:hlink>
        <a:srgbClr val="2F2F92"/>
      </a:hlink>
      <a:folHlink>
        <a:srgbClr val="7030A0"/>
      </a:folHlink>
    </a:clrScheme>
    <a:fontScheme name="Vitalité">
      <a:majorFont>
        <a:latin typeface="Arial Bol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Chocolate 1">
        <a:dk1>
          <a:srgbClr val="4C4C4C"/>
        </a:dk1>
        <a:lt1>
          <a:srgbClr val="FFFFFF"/>
        </a:lt1>
        <a:dk2>
          <a:srgbClr val="FFFFFF"/>
        </a:dk2>
        <a:lt2>
          <a:srgbClr val="CCD0A5"/>
        </a:lt2>
        <a:accent1>
          <a:srgbClr val="1A2267"/>
        </a:accent1>
        <a:accent2>
          <a:srgbClr val="6D8022"/>
        </a:accent2>
        <a:accent3>
          <a:srgbClr val="FFFFFF"/>
        </a:accent3>
        <a:accent4>
          <a:srgbClr val="404040"/>
        </a:accent4>
        <a:accent5>
          <a:srgbClr val="ABABB8"/>
        </a:accent5>
        <a:accent6>
          <a:srgbClr val="62731E"/>
        </a:accent6>
        <a:hlink>
          <a:srgbClr val="A3C135"/>
        </a:hlink>
        <a:folHlink>
          <a:srgbClr val="CCD0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HHN-PH-PPT Template with cover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1334</Words>
  <Application>Microsoft Office PowerPoint</Application>
  <PresentationFormat>On-screen Show (4:3)</PresentationFormat>
  <Paragraphs>240</Paragraphs>
  <Slides>62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35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120" baseType="lpstr">
      <vt:lpstr>MS PGothic</vt:lpstr>
      <vt:lpstr>MS PGothic</vt:lpstr>
      <vt:lpstr>Adelle Sans</vt:lpstr>
      <vt:lpstr>Adelle Sans Light</vt:lpstr>
      <vt:lpstr>Adelle Sans Thin</vt:lpstr>
      <vt:lpstr>AdelleSans-Regular</vt:lpstr>
      <vt:lpstr>Arial</vt:lpstr>
      <vt:lpstr>Arial Bold</vt:lpstr>
      <vt:lpstr>Bookman Old Style</vt:lpstr>
      <vt:lpstr>Calibri</vt:lpstr>
      <vt:lpstr>Cambria</vt:lpstr>
      <vt:lpstr>Courier New</vt:lpstr>
      <vt:lpstr>Gill Sans MT</vt:lpstr>
      <vt:lpstr>Lato</vt:lpstr>
      <vt:lpstr>Lato BLACK</vt:lpstr>
      <vt:lpstr>Myriad Pro</vt:lpstr>
      <vt:lpstr>Tahoma</vt:lpstr>
      <vt:lpstr>Times New Roman</vt:lpstr>
      <vt:lpstr>Trebuchet MS</vt:lpstr>
      <vt:lpstr>Wingdings</vt:lpstr>
      <vt:lpstr>Wingdings 2</vt:lpstr>
      <vt:lpstr>Wingdings 3</vt:lpstr>
      <vt:lpstr>Office Theme</vt:lpstr>
      <vt:lpstr>Chocolate</vt:lpstr>
      <vt:lpstr>1_Office Theme</vt:lpstr>
      <vt:lpstr>2_Office Theme</vt:lpstr>
      <vt:lpstr>3_Office Theme</vt:lpstr>
      <vt:lpstr>4_Office Theme</vt:lpstr>
      <vt:lpstr>5_Office Theme</vt:lpstr>
      <vt:lpstr>Vitalité</vt:lpstr>
      <vt:lpstr>1_HHN-PH-PPT Template with cover picture</vt:lpstr>
      <vt:lpstr>2_HHN-PH-PPT Template with cover picture</vt:lpstr>
      <vt:lpstr>3_HHN-PH-PPT Template with cover picture</vt:lpstr>
      <vt:lpstr>4_HHN-PH-PPT Template with cover picture</vt:lpstr>
      <vt:lpstr>5_HHN-PH-PPT Template with cover picture</vt:lpstr>
      <vt:lpstr>6_HHN-PH-PPT Template with cover picture</vt:lpstr>
      <vt:lpstr>Custom Design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Origin</vt:lpstr>
      <vt:lpstr>Adjacency</vt:lpstr>
      <vt:lpstr>Facet</vt:lpstr>
      <vt:lpstr>1_Facet</vt:lpstr>
      <vt:lpstr>2_Facet</vt:lpstr>
      <vt:lpstr>3_Facet</vt:lpstr>
      <vt:lpstr>4_Facet</vt:lpstr>
      <vt:lpstr>think-cell Slide</vt:lpstr>
      <vt:lpstr>Regional Addictions and Mental Health Prevention Coordinators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Health Needs Assessments (CHNA)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Horizon’s ‘Boots on the Ground’  Scott Crawford - Regional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Care Access Coordinators in Vitalité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PHCACs in Horizon</vt:lpstr>
      <vt:lpstr>PowerPoint Presentation</vt:lpstr>
      <vt:lpstr>PowerPoint Presentation</vt:lpstr>
      <vt:lpstr>(ALLIED HEALTH EXAMPLE)</vt:lpstr>
      <vt:lpstr>PowerPoint Presentation</vt:lpstr>
      <vt:lpstr>PowerPoint Presentation</vt:lpstr>
      <vt:lpstr>Sunny picture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Canadian Mental Health Association of NB </vt:lpstr>
      <vt:lpstr>PowerPoint Presentation</vt:lpstr>
      <vt:lpstr>PROMOTE MENTAL HEALTH FOR ALL PEOPLE</vt:lpstr>
      <vt:lpstr>RANDOM NUMBERS!  </vt:lpstr>
      <vt:lpstr>PowerPoint Presentation</vt:lpstr>
      <vt:lpstr>Sport and Recreation Branch  </vt:lpstr>
      <vt:lpstr>PowerPoint Presentation</vt:lpstr>
      <vt:lpstr>PowerPoint Presentation</vt:lpstr>
      <vt:lpstr>Our Partners</vt:lpstr>
      <vt:lpstr>Consultation Services</vt:lpstr>
      <vt:lpstr>Regional Funding Opportunities</vt:lpstr>
      <vt:lpstr>New Brunswick Health Council</vt:lpstr>
      <vt:lpstr>PowerPoint Presentation</vt:lpstr>
      <vt:lpstr>PowerPoint Presentation</vt:lpstr>
      <vt:lpstr>Community Profiles released June 2017</vt:lpstr>
      <vt:lpstr>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Province of New Brunswick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 Citrix User</dc:creator>
  <cp:lastModifiedBy>Sherwood Orser, Kathy    (SD/DS)</cp:lastModifiedBy>
  <cp:revision>24</cp:revision>
  <dcterms:created xsi:type="dcterms:W3CDTF">2019-04-25T11:13:44Z</dcterms:created>
  <dcterms:modified xsi:type="dcterms:W3CDTF">2019-10-21T18:07:31Z</dcterms:modified>
</cp:coreProperties>
</file>